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692EB-7DBD-4149-B004-1F81EA22F6C8}" type="datetimeFigureOut">
              <a:rPr lang="it-IT" smtClean="0"/>
              <a:t>16/10/2019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A3049-9C34-481F-BF6D-93B46ACB94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17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58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349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22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755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46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06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61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215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1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912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efa.com/MultimediaFiles/Download/competitions/General/02/57/94/19/2579419_DOWNLOAD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t.wikipedia.org/wiki/El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t.wikipedia.org/wiki/El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/>
              <a:t>Futelo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7DAAD-763A-431E-8B76-D10A5CCE7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it-IT" sz="1600">
                <a:hlinkClick r:id="rId2"/>
              </a:rPr>
              <a:t>https://www.uefa.com/MultimediaFiles/Download/competitions/General/02/57/94/19/2579419_DOWNLOAD.pdf</a:t>
            </a:r>
            <a:endParaRPr lang="it-IT" sz="16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F3376-DA91-46F6-827B-A20828E2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1" r="-2" b="4825"/>
          <a:stretch/>
        </p:blipFill>
        <p:spPr>
          <a:xfrm>
            <a:off x="4654984" y="1307493"/>
            <a:ext cx="6896936" cy="42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02A998-98C7-48BE-8235-FA68B31B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33F3F1-B8FB-443D-B88A-ED6DD26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3A73067-C69D-408E-8DB5-03442D34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62B763-9579-472C-BBB6-A253176F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/>
              <a:t>Futelo ranking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0E3F06-F393-4EE6-830E-8D6D98A5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it-IT" sz="1600">
                <a:hlinkClick r:id="rId2"/>
              </a:rPr>
              <a:t>https://it.wikipedia.org/wiki/Elo</a:t>
            </a:r>
            <a:endParaRPr lang="it-IT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3E3F14-9CDF-4134-93BC-5FB53F24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63" y="640080"/>
            <a:ext cx="538257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/>
              <a:t>Futelo ranking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0E3F06-F393-4EE6-830E-8D6D98A5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it-IT" sz="1600">
                <a:hlinkClick r:id="rId2"/>
              </a:rPr>
              <a:t>https://it.wikipedia.org/wiki/Elo</a:t>
            </a:r>
            <a:endParaRPr lang="it-IT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A8CD82-768A-4367-A212-8EF452BB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84" y="1851814"/>
            <a:ext cx="6896936" cy="31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6D4E-74B1-45AF-A7BB-6C2EABCA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55" y="643467"/>
            <a:ext cx="60888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3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E17FD4-2564-4EEA-8D54-D11A6DDB4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2" b="2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5535FD-AA47-4C34-AB47-3451912C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76" y="566859"/>
            <a:ext cx="4696480" cy="5934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23621-39E8-4DAF-8628-C409FC54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" y="4504505"/>
            <a:ext cx="9935501" cy="748116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BE2D324-3FC5-4AD5-85BC-23FED749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2" y="5420156"/>
            <a:ext cx="8030696" cy="5430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63788A5-33E2-43F1-B1A6-816B3D70A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7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5535FD-AA47-4C34-AB47-3451912C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76" y="566859"/>
            <a:ext cx="4696480" cy="5934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23621-39E8-4DAF-8628-C409FC54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" y="4504505"/>
            <a:ext cx="9935501" cy="748116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BE2D324-3FC5-4AD5-85BC-23FED749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2" y="5420156"/>
            <a:ext cx="8030696" cy="5430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63788A5-33E2-43F1-B1A6-816B3D70A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31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2494B3-CBF7-46A3-8396-95BE27D2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0BB656-29F4-4B03-A8A4-114B3B63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691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7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Tw Cen MT Condensed</vt:lpstr>
      <vt:lpstr>Wingdings 3</vt:lpstr>
      <vt:lpstr>Integral</vt:lpstr>
      <vt:lpstr>Futelo ranking</vt:lpstr>
      <vt:lpstr>Futelo ranking</vt:lpstr>
      <vt:lpstr>Futelo ranking</vt:lpstr>
      <vt:lpstr>PowerPoint Presentation</vt:lpstr>
      <vt:lpstr>PowerPoint Presentation</vt:lpstr>
      <vt:lpstr>dottrace</vt:lpstr>
      <vt:lpstr>dottrace</vt:lpstr>
      <vt:lpstr>dottrace</vt:lpstr>
      <vt:lpstr>dottrace</vt:lpstr>
      <vt:lpstr>dottrace</vt:lpstr>
      <vt:lpstr>dotmemory</vt:lpstr>
      <vt:lpstr>dotmemory</vt:lpstr>
      <vt:lpstr>dotmemory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Futelo ranking</dc:title>
  <dc:creator>Massimiliano Balestrieri</dc:creator>
  <cp:lastModifiedBy>Massimiliano Balestrieri</cp:lastModifiedBy>
  <cp:revision>6</cp:revision>
  <dcterms:created xsi:type="dcterms:W3CDTF">2019-10-16T19:18:01Z</dcterms:created>
  <dcterms:modified xsi:type="dcterms:W3CDTF">2019-10-16T19:47:52Z</dcterms:modified>
</cp:coreProperties>
</file>