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6" r:id="rId2"/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8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52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12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4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0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9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83C6A5-2530-4A7F-B8CE-5C38EAD024F5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0D5CF6-B081-4114-8B12-75F804E247F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10" y="1485184"/>
            <a:ext cx="8286802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/>
              <a:t>MEMORY </a:t>
            </a:r>
            <a:br>
              <a:rPr lang="it-IT" dirty="0"/>
            </a:br>
            <a:r>
              <a:rPr lang="it-IT" dirty="0"/>
              <a:t>BOUND</a:t>
            </a:r>
            <a:br>
              <a:rPr lang="it-IT" dirty="0"/>
            </a:br>
            <a:r>
              <a:rPr lang="it-IT" dirty="0"/>
              <a:t>BENCHMARKS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B0B768-A900-496B-91D4-FBB4A103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516" y="202074"/>
            <a:ext cx="7168061" cy="64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2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Large </a:t>
            </a:r>
            <a:r>
              <a:rPr lang="it-IT" sz="4400" dirty="0" err="1">
                <a:solidFill>
                  <a:schemeClr val="tx1"/>
                </a:solidFill>
              </a:rPr>
              <a:t>objects</a:t>
            </a:r>
            <a:r>
              <a:rPr lang="it-IT" sz="4400" dirty="0">
                <a:solidFill>
                  <a:schemeClr val="tx1"/>
                </a:solidFill>
              </a:rPr>
              <a:t> HEAP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6D0C19BE-EA12-43B6-9AA9-550680D1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96" y="0"/>
            <a:ext cx="4125618" cy="43693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B8DA63F-BCDA-40E9-B7B3-45BC68F5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84832"/>
            <a:ext cx="6496957" cy="31436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BEF196-9029-4AF6-A3BF-ABB4BD91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18" y="5419286"/>
            <a:ext cx="579200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2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Large </a:t>
            </a:r>
            <a:r>
              <a:rPr lang="it-IT" sz="4400" dirty="0" err="1">
                <a:solidFill>
                  <a:schemeClr val="tx1"/>
                </a:solidFill>
              </a:rPr>
              <a:t>objects</a:t>
            </a:r>
            <a:r>
              <a:rPr lang="it-IT" sz="4400" dirty="0">
                <a:solidFill>
                  <a:schemeClr val="tx1"/>
                </a:solidFill>
              </a:rPr>
              <a:t> HEAP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2AC73A6B-CF5F-4FC6-B8BD-9762DB84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25" y="21637"/>
            <a:ext cx="4426198" cy="68147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0F1DF4-188B-4B86-BBBE-81D8073F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2166624"/>
            <a:ext cx="6020640" cy="24768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529D9B2-7F6B-4DFA-9283-26F3899F7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" y="4643470"/>
            <a:ext cx="6201640" cy="145752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7F69C3-25AE-4824-9D66-1A20A982E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505" y="280411"/>
            <a:ext cx="261021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/>
              <a:t>Memory Access Patterns</a:t>
            </a:r>
            <a:endParaRPr lang="it-IT"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C24675-CB0A-4A2E-869C-08D448CD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14" y="202074"/>
            <a:ext cx="3518129" cy="65411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C6FC375-6C95-4F83-BD03-586C1CDD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23" y="1081521"/>
            <a:ext cx="5973009" cy="23911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A837389-9E54-4278-9799-31803C6FF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23" y="3655727"/>
            <a:ext cx="7547756" cy="28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56967-CAD1-42DC-9A23-E654FC47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23" y="202074"/>
            <a:ext cx="8286802" cy="696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/>
              <a:t>Memory Access Patterns</a:t>
            </a:r>
            <a:endParaRPr lang="it-IT" sz="4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E762E8-BBAF-49DF-A28D-4D79F043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3" y="1005775"/>
            <a:ext cx="7547756" cy="280020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80729-072B-4D84-994C-80E8CF45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17" y="4091711"/>
            <a:ext cx="623021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chemeClr val="tx1"/>
                </a:solidFill>
              </a:rPr>
              <a:t>CPU CACHE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8F3BB-F366-48EB-9D7F-714F0DB2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2580B1F-C668-4730-9C8B-C5E99D69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651347"/>
            <a:ext cx="5683044" cy="51768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F23A486-0B8C-47A8-B1C9-D5601099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37" y="168879"/>
            <a:ext cx="5896798" cy="31436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60DD2E-0A57-4FA1-9F08-5D8D3E9D8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37" y="2981594"/>
            <a:ext cx="411537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chemeClr val="tx1"/>
                </a:solidFill>
              </a:rPr>
              <a:t>CPU CACHE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8F3BB-F366-48EB-9D7F-714F0DB2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60DD2E-0A57-4FA1-9F08-5D8D3E9D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37" y="2981594"/>
            <a:ext cx="4115374" cy="27531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3E52443-20B0-4801-8E6A-22B1EF9E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69" y="2322075"/>
            <a:ext cx="9816547" cy="440312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279955A-B6F7-4341-8B66-77A9062D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730" y="168879"/>
            <a:ext cx="512516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False sharing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A5D54BA6-2AE3-4822-8E45-C750182B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01" y="-1"/>
            <a:ext cx="5845899" cy="681772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678C2AD-DD14-4F75-8EC7-355C87D1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0" y="2084832"/>
            <a:ext cx="5293427" cy="20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False sharing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AF5ED58-8326-4029-ABD2-095F3073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84832"/>
            <a:ext cx="10542481" cy="45295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4384EFB-4D55-49D9-BE5F-119071D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01" y="94230"/>
            <a:ext cx="498227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0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GC MODES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E5430BC-6864-4527-A07F-3EBA9FA8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8" y="0"/>
            <a:ext cx="6964948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E1B7B94-AAE7-4435-B78A-B9CCC39B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0" y="2084832"/>
            <a:ext cx="5248463" cy="30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0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1EF1C-F542-4936-AE86-E9944467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chemeClr val="tx1"/>
                </a:solidFill>
              </a:rPr>
              <a:t>GC MODES</a:t>
            </a:r>
            <a:endParaRPr lang="it-IT" sz="4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06091DB-68A6-455B-A5CE-DCA2BC6B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9" y="1740724"/>
            <a:ext cx="9470367" cy="50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Integrale</vt:lpstr>
      <vt:lpstr>MEMORY  BOUND BENCHMARKS</vt:lpstr>
      <vt:lpstr>Memory Access Patterns</vt:lpstr>
      <vt:lpstr>Memory Access Patterns</vt:lpstr>
      <vt:lpstr>CPU CACHE</vt:lpstr>
      <vt:lpstr>CPU CACHE</vt:lpstr>
      <vt:lpstr>False sharing</vt:lpstr>
      <vt:lpstr>False sharing</vt:lpstr>
      <vt:lpstr>GC MODES</vt:lpstr>
      <vt:lpstr>GC MODES</vt:lpstr>
      <vt:lpstr>Large objects HEAP</vt:lpstr>
      <vt:lpstr>Large objects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Access Patterns</dc:title>
  <dc:creator>Massimiliano Balestrieri</dc:creator>
  <cp:lastModifiedBy>Massimiliano Balestrieri</cp:lastModifiedBy>
  <cp:revision>6</cp:revision>
  <dcterms:created xsi:type="dcterms:W3CDTF">2019-10-15T07:10:01Z</dcterms:created>
  <dcterms:modified xsi:type="dcterms:W3CDTF">2019-10-15T07:44:58Z</dcterms:modified>
</cp:coreProperties>
</file>