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9C188-1912-46E2-A0CE-6D12DA4A0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B2DBD6-C854-4967-880E-91201691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CAAEC-13C8-4628-A130-8B1C0642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34374-9B70-4257-93EC-0663907C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8B481E-1DF7-4820-891C-F860713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1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F87E6B-92E8-4F71-9F97-64657CE7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60B177-7EEE-47F0-81C0-93A9C1BD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C99113-6646-42A6-A2E3-968642BC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C952A-40A8-4FE1-8F30-24AC176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D54888-99C2-44D6-AE14-4A0986C4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9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39C759-788F-4EDA-B842-304B5B577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6D9416-140E-4D34-BCAF-2F617900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ED33F-BF2C-4442-B94F-E0938E3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E629A-C2AB-44D5-933D-62C0DBC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D659EE-B9FF-4072-9FA4-11F12547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1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62190-30E5-4930-948C-16D1112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C59619-F883-4530-87BD-C2FE48E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5EE2BD-71B2-4CA2-8141-E4504538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50262-EA32-4846-9550-89B71F2B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A03F6-0CD0-4587-AFCF-4EFAFA0F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01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12AAF-D9BD-4C37-8430-DF454ED2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15F2EA-7125-4308-B9F0-7295E2FB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58B725-2811-419D-99C9-0BD1B3C2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FA6722-23E3-4C61-916C-89094E9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F14E0-47D4-4CD8-A3F3-C1811199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9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51D71-71CD-4D39-9364-FE6F821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929FF-4D78-43D3-84F8-2638581FF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B4B666-E6E5-4160-A90A-4A83E5A2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5AB6F0-7617-4956-9FF6-CD8FA61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BEF52-53D2-4028-B47B-EBBDC09D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258BA-B68C-40F1-8945-B2E627FF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3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D1042-07C8-4E91-AD2E-1AC31056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EDBEA4-5CA6-42D2-98A2-C17DE3A5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1BAE39-E8DC-4A14-8938-A9A4BD49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4004F7-8B64-4F18-A1E6-95B9D9EAC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7231E3-7B6F-42A5-9E75-CA06B984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C5D5AA-EF74-4B93-8B10-786F90BB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BD5CA0-E9E1-49F4-B0BD-D311CBE3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102FA6-926A-4236-A79F-2E1F024E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49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8459A-9449-4A9F-B318-DFE536C4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028A8F-BBF4-42FF-BA07-5AB291E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9663D16-DDF5-487C-857F-55E2C413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158C35-75AA-4903-9D51-FBDB8A46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8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32592A-BAD5-478C-A7BD-C2CD0487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EE5895-E1AB-455D-8EEE-C82CD8A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986EF8-FDC8-4087-85A4-1FA71FC2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7566B-1270-4906-8659-68A71E1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78F599-A885-4023-B0D5-54370D44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9F03E8-B33A-4047-8E27-266057FB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9F6990-23E6-40A5-BD62-29B21667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2A2CBF-35E3-4883-8040-A9A27141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494195-4157-4105-9AD2-4C179B7F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6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B1723-CE9C-4C80-B1C0-843F7EEB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75EBA1-F3AC-4B58-BC00-E64F8468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88C5B4-F357-47A0-84B4-7277E2D6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DD091-1E48-4B76-81A2-B082F7D3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66EAA3-0861-4CB2-81F6-EFB017CC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A5A16-6004-4853-84F2-85DD046A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6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E1FFB2-DD4C-4559-BF6A-A0E9D814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D42B77-3A6D-4913-981F-A40EB547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83E2E-52FD-4771-BCD1-AA2546571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75EA-57B5-4FA1-A560-88CFE9B07E9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90028-1757-403C-9436-9689A9C91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91FF2-9CCE-4730-8688-AA7E691EC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B4CB-3DE2-4F6A-BE18-227AF3A86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9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m.deltatre.it/tfs/D3Alm/Enterprise-Playground/_build/results?buildId=340887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m.deltatre.it/tfs/D3Alm/Enterprise-Playground/_git/dotbench-workshop-private?path=%2FConsoleApp%2FProgram.cs&amp;version=GBmaster&amp;fullScreen=tru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1805A2-8F28-4F43-A5D4-94631DDF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BenchmarkDotNet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8337D1E-04C1-4957-A56B-489AAFA10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32733"/>
            <a:ext cx="7188199" cy="27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8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Diagnoser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FDBAE8-70BA-4E63-9428-A75E639FD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0"/>
            <a:ext cx="8688200" cy="6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8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Disassembler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Diagnoser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3162C8-31FD-429A-A8C9-D56CDAB1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91" y="205492"/>
            <a:ext cx="5598236" cy="39800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4FDD28-AADB-40F0-AAA4-6ECFDF0C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633" y="205492"/>
            <a:ext cx="4660332" cy="39800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18F55C4-1AE1-4D04-A3EB-C472927F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691" y="4293111"/>
            <a:ext cx="4227566" cy="283588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8AC3476-AD18-4962-81B8-0BE11CDFC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7" y="4185590"/>
            <a:ext cx="5162301" cy="65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8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Counters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EAA1DF-288D-4F3E-B02A-37920D74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70" y="173859"/>
            <a:ext cx="7520859" cy="49682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4DA3E3D-9428-4528-82AC-0D1AED49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77" y="3772276"/>
            <a:ext cx="4086795" cy="281026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1B48D4E-457D-4B9B-89F3-6CCB1E4D5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74" y="1949989"/>
            <a:ext cx="408679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8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Automated in pipeline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90DC9A-5E88-462D-B153-7D19C6BE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147701"/>
            <a:ext cx="8364529" cy="470275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F1CD652-56A1-4D63-84D8-99466ADFDB83}"/>
              </a:ext>
            </a:extLst>
          </p:cNvPr>
          <p:cNvSpPr/>
          <p:nvPr/>
        </p:nvSpPr>
        <p:spPr>
          <a:xfrm>
            <a:off x="2543625" y="6340967"/>
            <a:ext cx="9114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https://alm.deltatre.it/tfs/D3Alm/Enterprise-Playground/_build/results?buildId=340887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610F6D-294B-46E8-B548-CD6E26D7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624" y="5221857"/>
            <a:ext cx="10947785" cy="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8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Debug &amp; Assertions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B8D119-F12F-4C90-97C9-1C94C53B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26" y="147701"/>
            <a:ext cx="9624052" cy="604556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4A7B45C-4B2E-42FB-8F8F-EAF97E7D3483}"/>
              </a:ext>
            </a:extLst>
          </p:cNvPr>
          <p:cNvSpPr/>
          <p:nvPr/>
        </p:nvSpPr>
        <p:spPr>
          <a:xfrm>
            <a:off x="2013557" y="6193266"/>
            <a:ext cx="1021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https://alm.deltatre.it/tfs/D3Alm/Enterprise-Playground/_git/dotbench-workshop-private?path=%2FConsoleApp%2FProgram.cs&amp;version=GBmaster&amp;fullScreen=true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79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8BF78D-F0C9-4135-B2EB-B2D72586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96F02-8447-4364-B518-7F73F9894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151" y="159953"/>
            <a:ext cx="8038304" cy="65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5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56AEB8-3411-415B-AAE0-363E14FB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Run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C8150A-9006-4A9F-A845-39BA13AB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8" y="1166496"/>
            <a:ext cx="7527010" cy="55431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31CCE9-D3B4-44A7-889C-2E221344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7" y="148356"/>
            <a:ext cx="8534869" cy="10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56AEB8-3411-415B-AAE0-363E14FB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Run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8282BC-266C-48A4-B4C8-2AEE6FAE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54" y="545389"/>
            <a:ext cx="4659091" cy="58957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5A2319-D6D7-4AAF-A280-22D8EACC660E}"/>
              </a:ext>
            </a:extLst>
          </p:cNvPr>
          <p:cNvSpPr txBox="1"/>
          <p:nvPr/>
        </p:nvSpPr>
        <p:spPr>
          <a:xfrm>
            <a:off x="4107543" y="928914"/>
            <a:ext cx="329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Boilerplate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iterations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invokations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Warm</a:t>
            </a:r>
            <a:r>
              <a:rPr lang="it-IT" dirty="0"/>
              <a:t>-up</a:t>
            </a:r>
          </a:p>
          <a:p>
            <a:pPr marL="285750" indent="-285750">
              <a:buFontTx/>
              <a:buChar char="-"/>
            </a:pPr>
            <a:r>
              <a:rPr lang="it-IT" dirty="0"/>
              <a:t>Separate </a:t>
            </a:r>
            <a:r>
              <a:rPr lang="it-IT" dirty="0" err="1"/>
              <a:t>Process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Subtract</a:t>
            </a:r>
            <a:r>
              <a:rPr lang="it-IT" dirty="0"/>
              <a:t> overhead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10FED4-9CCA-4ED8-B9E6-638B9E0C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12" y="2856176"/>
            <a:ext cx="5377679" cy="67750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5981409-EA86-40F6-B53F-21363FB90949}"/>
              </a:ext>
            </a:extLst>
          </p:cNvPr>
          <p:cNvSpPr txBox="1"/>
          <p:nvPr/>
        </p:nvSpPr>
        <p:spPr>
          <a:xfrm>
            <a:off x="4132220" y="3475395"/>
            <a:ext cx="3294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Check RELEASE mode</a:t>
            </a:r>
          </a:p>
          <a:p>
            <a:pPr marL="285750" indent="-285750">
              <a:buFontTx/>
              <a:buChar char="-"/>
            </a:pPr>
            <a:r>
              <a:rPr lang="it-IT" dirty="0"/>
              <a:t>Check </a:t>
            </a:r>
            <a:r>
              <a:rPr lang="it-IT" dirty="0" err="1"/>
              <a:t>Inlining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Best </a:t>
            </a:r>
            <a:r>
              <a:rPr lang="it-IT" dirty="0" err="1"/>
              <a:t>timestamp</a:t>
            </a:r>
            <a:r>
              <a:rPr lang="it-IT" dirty="0"/>
              <a:t> API</a:t>
            </a:r>
          </a:p>
          <a:p>
            <a:pPr marL="285750" indent="-285750">
              <a:buFontTx/>
              <a:buChar char="-"/>
            </a:pPr>
            <a:r>
              <a:rPr lang="it-IT" dirty="0"/>
              <a:t>Best </a:t>
            </a:r>
            <a:r>
              <a:rPr lang="it-IT" dirty="0" err="1"/>
              <a:t>practices</a:t>
            </a:r>
            <a:r>
              <a:rPr lang="it-IT" dirty="0"/>
              <a:t> by default (</a:t>
            </a:r>
            <a:r>
              <a:rPr lang="it-IT" dirty="0" err="1"/>
              <a:t>warm</a:t>
            </a:r>
            <a:r>
              <a:rPr lang="it-IT" dirty="0"/>
              <a:t>-up + </a:t>
            </a:r>
            <a:r>
              <a:rPr lang="it-IT" dirty="0" err="1"/>
              <a:t>isolation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1264D23-8FB5-4BAE-9583-A4F68EB8F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907" y="4910380"/>
            <a:ext cx="4922511" cy="63868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7D63443-3486-4AFD-9A77-EC015D31B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233" y="5382350"/>
            <a:ext cx="4951858" cy="5467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9F7574-6F09-4F56-9463-82F54DC0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912" y="5892782"/>
            <a:ext cx="4935005" cy="5467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0F2F9E3-F780-43FD-B1FD-EF4368DC0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370" y="6248991"/>
            <a:ext cx="4968115" cy="58968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B6DD007-0A3F-48F9-B586-8827BAF11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397" y="98511"/>
            <a:ext cx="6202239" cy="57273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CF3B9A0-2C6E-4696-AE7B-4CB4FF7C2C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762" y="1078270"/>
            <a:ext cx="5143508" cy="4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3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15BCE8-FC0C-4D7D-BDD1-B38A9799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RPlotExporter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9B74869-0285-4FD2-A1C6-6ABFE056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86" y="3279756"/>
            <a:ext cx="7188199" cy="336048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BDFE357-5831-4F40-8AF4-F7420014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217761"/>
            <a:ext cx="2772162" cy="86689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1BE851-2336-4BF3-8A66-CD007A9B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33" y="250071"/>
            <a:ext cx="5156819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6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92A8FD-9728-4B88-9430-9304C26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- Jobs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ACAC04-4945-483A-AF1A-251CC19C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97" y="126662"/>
            <a:ext cx="8121354" cy="44010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69C240-D3F3-4935-A27A-388866C3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97" y="4527755"/>
            <a:ext cx="361047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5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BC5AFC-58C4-4A0C-AE3F-18C279B8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- Runtimes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1E8813-C46C-45A7-A5F2-62EE4024F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307" y="787791"/>
            <a:ext cx="532760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5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BC5AFC-58C4-4A0C-AE3F-18C279B8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- Runtimes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CC746C7-7EFC-4DE6-88D6-82CBAC3F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974" y="217157"/>
            <a:ext cx="83164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23D4E-B399-468D-82BF-2C311AB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Configuration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2F0623-6476-4E6C-9E19-388B7B11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024" y="126609"/>
            <a:ext cx="7717301" cy="638673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F3D559-4578-4431-8220-E07575F8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28" y="1304401"/>
            <a:ext cx="4771972" cy="30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112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BenchmarkDotNet</vt:lpstr>
      <vt:lpstr>Benchmark</vt:lpstr>
      <vt:lpstr>Run</vt:lpstr>
      <vt:lpstr>Run</vt:lpstr>
      <vt:lpstr>RPlotExporter</vt:lpstr>
      <vt:lpstr>Attributes - Jobs</vt:lpstr>
      <vt:lpstr>Attributes - Runtimes</vt:lpstr>
      <vt:lpstr>Attributes - Runtimes</vt:lpstr>
      <vt:lpstr>Manual Configuration</vt:lpstr>
      <vt:lpstr>Memory Diagnoser</vt:lpstr>
      <vt:lpstr>Disassembler Diagnoser</vt:lpstr>
      <vt:lpstr>Hardware Counters</vt:lpstr>
      <vt:lpstr>Automated in pipeline</vt:lpstr>
      <vt:lpstr>Debug &amp; 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7</cp:revision>
  <dcterms:created xsi:type="dcterms:W3CDTF">2019-09-15T16:24:43Z</dcterms:created>
  <dcterms:modified xsi:type="dcterms:W3CDTF">2019-09-23T17:27:09Z</dcterms:modified>
</cp:coreProperties>
</file>