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9BF2B-B041-45F2-B10C-66242318917D}" type="datetimeFigureOut">
              <a:rPr lang="it-IT" smtClean="0"/>
              <a:t>23/09/2019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0632D-4AF9-4FC3-849E-4EBE66D3A1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4247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0632D-4AF9-4FC3-849E-4EBE66D3A17A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5002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97ACAA-B746-43BA-A8CD-98FA83453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807A0DB-9E86-47F6-9688-A71FBA53C2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54CCC0-12FB-4933-A606-6AAC91A1B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357D-A6CF-4AD7-97F1-E404DD766F2A}" type="datetimeFigureOut">
              <a:rPr lang="it-IT" smtClean="0"/>
              <a:t>23/09/2019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FE040C7-8DF8-432D-BB48-A757DC51D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3A833BC-08B1-4C44-AE07-79B0DE271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2482D-10F2-4617-B562-5C1BFCD579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5999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CFA169-4811-4777-A969-7D17A5C52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0AD4EF5-C76E-4BB2-BD85-A9DA8B739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D00BA9E-42F0-44D1-B50A-3A952E625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357D-A6CF-4AD7-97F1-E404DD766F2A}" type="datetimeFigureOut">
              <a:rPr lang="it-IT" smtClean="0"/>
              <a:t>23/09/2019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B3AB25-1851-46A7-B65A-5C5A98085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F1D159-1A80-4DE5-87FE-6EC331AAD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2482D-10F2-4617-B562-5C1BFCD579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2018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B7A6A4F-7FE3-4D27-AF57-2148AD7B52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F5616C1-5D9B-409E-9A70-2C7271964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ECA48A-742C-409F-8747-DB5799987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357D-A6CF-4AD7-97F1-E404DD766F2A}" type="datetimeFigureOut">
              <a:rPr lang="it-IT" smtClean="0"/>
              <a:t>23/09/2019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647A132-D779-4284-86A0-E017E24A1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0A014D-3B77-4ADB-8852-267DED71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2482D-10F2-4617-B562-5C1BFCD579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514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3FB0CF-6034-4976-AD5A-8C8D2E5C5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BB3AB0-D053-4731-8476-C344E335E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ACF5FA8-6041-40C5-AC82-8D2ED21B8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357D-A6CF-4AD7-97F1-E404DD766F2A}" type="datetimeFigureOut">
              <a:rPr lang="it-IT" smtClean="0"/>
              <a:t>23/09/2019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41A112-01F4-46B0-8127-35CA20389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B4082D3-DECF-41B8-AB47-7F2F7447E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2482D-10F2-4617-B562-5C1BFCD579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2281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E9567D-4A31-4E9A-A734-E8B3BA372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0FE66C7-0F2D-4F18-B9F2-C1B035C32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B80B911-1ADA-4177-98FD-D55752A75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357D-A6CF-4AD7-97F1-E404DD766F2A}" type="datetimeFigureOut">
              <a:rPr lang="it-IT" smtClean="0"/>
              <a:t>23/09/2019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9325087-0728-471A-B128-B74D14028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BF3AD5-0676-4761-9698-4E814266E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2482D-10F2-4617-B562-5C1BFCD579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9741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B9418A-6823-4B4D-831B-0C0F14D30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4C54DE-E928-46A4-B5C6-F0CB9EC77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990E92-948A-49CD-9183-8EF716B5E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26265CE-6C84-4852-914D-2493CE67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357D-A6CF-4AD7-97F1-E404DD766F2A}" type="datetimeFigureOut">
              <a:rPr lang="it-IT" smtClean="0"/>
              <a:t>23/09/2019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3B749F4-EAF3-464A-BC6D-649CA72F7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E1D9336-F516-485B-BD63-4D10560E4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2482D-10F2-4617-B562-5C1BFCD579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463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4FF808-2691-43B9-9A87-9E3D90DAA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315881C-AC34-4943-9EAF-545A69926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03B6E26-46BB-4574-BF6A-11FAA905A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776AE4A-BFBC-4D74-BFB7-A464DE1C1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63DB0F6-BFC0-4106-B34B-73A79F273E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5058BAB-53E6-4C25-90BB-796908FEA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357D-A6CF-4AD7-97F1-E404DD766F2A}" type="datetimeFigureOut">
              <a:rPr lang="it-IT" smtClean="0"/>
              <a:t>23/09/2019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966961D-4AB8-407A-9C93-6D6281EA0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9ECD31D-0CB2-42EA-85FE-F845B0D57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2482D-10F2-4617-B562-5C1BFCD579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419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216ECE-16FB-4FC2-BC46-6D65DDDE1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0A1D614-2D65-42C8-A5D2-AECE66DC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357D-A6CF-4AD7-97F1-E404DD766F2A}" type="datetimeFigureOut">
              <a:rPr lang="it-IT" smtClean="0"/>
              <a:t>23/09/2019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299FBC7-9D06-434D-B9C2-86F7F3D6D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089C533-613D-4CB6-8F9D-91AA36D90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2482D-10F2-4617-B562-5C1BFCD579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5278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FAA8F67-93EE-4EF1-88FD-495D4A410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357D-A6CF-4AD7-97F1-E404DD766F2A}" type="datetimeFigureOut">
              <a:rPr lang="it-IT" smtClean="0"/>
              <a:t>23/09/2019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1E931C3-2F81-4A97-BCD6-8F1A803A5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D92150A-3B63-4BBF-A28D-27DDA90BA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2482D-10F2-4617-B562-5C1BFCD579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343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B4E7A9-E92E-41AC-A42F-02AFC3E18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423D95-9504-4728-8FAB-9AD763D02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8C2B547-D9A9-47B5-A64C-910056436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B0407DA-2EFD-4C48-894D-00BC473A8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357D-A6CF-4AD7-97F1-E404DD766F2A}" type="datetimeFigureOut">
              <a:rPr lang="it-IT" smtClean="0"/>
              <a:t>23/09/2019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43BA6D5-2824-4AA9-B8B1-39BF68FF8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E432577-FC6D-4B66-BC5C-1D54A592B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2482D-10F2-4617-B562-5C1BFCD579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278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9B2D10-9801-4351-B1D0-0D8D4B7A9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44EFBAE-B33A-4F2D-9CA2-8B8710D7C5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89BCBCD-1B0E-4E7E-97F0-D3B43FDAC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20B01C3-9937-4A31-9D8B-6ED1660DC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357D-A6CF-4AD7-97F1-E404DD766F2A}" type="datetimeFigureOut">
              <a:rPr lang="it-IT" smtClean="0"/>
              <a:t>23/09/2019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727E39D-5867-4BC0-9F16-2C26C4282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380FE23-EB33-4F2A-BA50-A6EE683CF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2482D-10F2-4617-B562-5C1BFCD579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1138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DC51A22-08D4-4700-9FE7-136095E2C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9237192-7625-40C8-AFD2-F6D55F2E6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DD666CD-F5BB-4ACA-B38A-7D170C1892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D357D-A6CF-4AD7-97F1-E404DD766F2A}" type="datetimeFigureOut">
              <a:rPr lang="it-IT" smtClean="0"/>
              <a:t>23/09/2019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DCD96F-E53B-46E3-9BE0-035A6A62AB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59F361-CFBF-496B-89A6-967CCB191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2482D-10F2-4617-B562-5C1BFCD579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3015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63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4730C45-C55F-4322-A224-132777FA3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Common pitfalls </a:t>
            </a:r>
          </a:p>
        </p:txBody>
      </p:sp>
      <p:pic>
        <p:nvPicPr>
          <p:cNvPr id="6" name="Immagine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E2BC1471-A3F6-41F1-ADEE-68EB51816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064185"/>
            <a:ext cx="7188199" cy="472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602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92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F8F5ABA-CD5C-4F0A-B0BB-0DD679CC4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Tricky Distributions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13BF63D-9ECE-4A1F-8E1D-9EFFB5A0F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899813"/>
            <a:ext cx="7188199" cy="305498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45EA065E-42D4-4701-B453-F8B990486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22" y="1118349"/>
            <a:ext cx="4096322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812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033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F8F5ABA-CD5C-4F0A-B0BB-0DD679CC4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Tricky Distributions</a:t>
            </a:r>
          </a:p>
        </p:txBody>
      </p:sp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C453C0C2-33CE-48A4-B6C9-877FAAE2C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9382" y="262247"/>
            <a:ext cx="8198712" cy="633350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78223BDF-D296-41D2-AE10-FC902C4E2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22" y="1118349"/>
            <a:ext cx="4096322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236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E2F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F8F5ABA-CD5C-4F0A-B0BB-0DD679CC4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Tricky Distributions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B0DCF8DD-4355-4E12-A00E-D746B5362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7144" y="961812"/>
            <a:ext cx="6531110" cy="4930987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C0F6A45A-87C4-4153-8C7C-83697EF33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22" y="1118349"/>
            <a:ext cx="4096322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455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63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08E8DDA-594C-46B0-A4EE-B08A159B5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Cold start vs Warmed State 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377979FE-E5B8-4459-A6D9-3C9263E1D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6133" y="980327"/>
            <a:ext cx="4416084" cy="164803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7A6095E-49AA-4F1C-AAC6-4C6BA689C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4175" y="2619498"/>
            <a:ext cx="6145827" cy="4238502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61258CCC-26C9-44F1-A35F-0F84219022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35" y="513537"/>
            <a:ext cx="5687219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701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63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08E8DDA-594C-46B0-A4EE-B08A159B5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Common Pitfalls</a:t>
            </a:r>
          </a:p>
        </p:txBody>
      </p:sp>
      <p:pic>
        <p:nvPicPr>
          <p:cNvPr id="12" name="Segnaposto contenuto 11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DD8AD5F6-E0B6-4B49-BAD2-2EA31F98D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227" y="133020"/>
            <a:ext cx="8553979" cy="3604347"/>
          </a:xfrm>
          <a:prstGeom prst="rect">
            <a:avLst/>
          </a:prstGeom>
        </p:spPr>
      </p:pic>
      <p:pic>
        <p:nvPicPr>
          <p:cNvPr id="13" name="Immagine 1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8C504843-29D9-4B20-ABB9-71E7A5F00C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789" y="3201362"/>
            <a:ext cx="8370714" cy="365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762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63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08E8DDA-594C-46B0-A4EE-B08A159B5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3003452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Insufficient Number of Invocations + Infrastructure 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Overhead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1D713220-8894-4D9A-8D98-8254D2C721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1812" y="4996573"/>
            <a:ext cx="5155109" cy="164849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418B1B6-02C2-41E9-A4E6-F2ECAF556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1652" y="1798540"/>
            <a:ext cx="5615617" cy="490941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8E3F99BF-FE6F-4F61-AFBF-77A546823C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136" y="559498"/>
            <a:ext cx="5249008" cy="409632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63265F8F-BF77-46ED-863F-BCEE1DE97B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338" y="1122408"/>
            <a:ext cx="2953162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69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63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08E8DDA-594C-46B0-A4EE-B08A159B5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820572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Unequal Iterations</a:t>
            </a:r>
          </a:p>
        </p:txBody>
      </p:sp>
      <p:pic>
        <p:nvPicPr>
          <p:cNvPr id="12" name="Immagine 11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749E0025-6E51-4371-95A2-B41EDB69A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440" y="3493698"/>
            <a:ext cx="6174696" cy="3299604"/>
          </a:xfrm>
          <a:prstGeom prst="rect">
            <a:avLst/>
          </a:prstGeom>
        </p:spPr>
      </p:pic>
      <p:pic>
        <p:nvPicPr>
          <p:cNvPr id="17" name="Segnaposto contenuto 16">
            <a:extLst>
              <a:ext uri="{FF2B5EF4-FFF2-40B4-BE49-F238E27FC236}">
                <a16:creationId xmlns:a16="http://schemas.microsoft.com/office/drawing/2014/main" id="{3052C0CE-41D9-4231-A2CF-FA2D82D6E9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22440" y="141546"/>
            <a:ext cx="6174696" cy="3287454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E9FD38CD-233D-4129-9C14-EEEB959429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864" y="921180"/>
            <a:ext cx="5010849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138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03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08E8DDA-594C-46B0-A4EE-B08A159B5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Unequal Iterations</a:t>
            </a:r>
          </a:p>
        </p:txBody>
      </p:sp>
      <p:pic>
        <p:nvPicPr>
          <p:cNvPr id="14" name="Immagine 13" descr="Immagine che contiene cielo&#10;&#10;Descrizione generata automaticamente">
            <a:extLst>
              <a:ext uri="{FF2B5EF4-FFF2-40B4-BE49-F238E27FC236}">
                <a16:creationId xmlns:a16="http://schemas.microsoft.com/office/drawing/2014/main" id="{FFAB0178-7205-4DF2-8F93-A41CDE027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296" y="961812"/>
            <a:ext cx="6552807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157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03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08E8DDA-594C-46B0-A4EE-B08A159B5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Unequal Iterations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0A7A627-0504-4B0E-A3DF-CE2818201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271" y="66822"/>
            <a:ext cx="5240868" cy="1791424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C42EBCD5-2A08-4D14-AA69-F2DA3E985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6148" y="1717308"/>
            <a:ext cx="7303781" cy="176054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3CEC3EEC-F6CF-4757-B559-91CAD6058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015" y="760949"/>
            <a:ext cx="4554791" cy="592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064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C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076EE44-0F9C-4245-8F8E-5E15EBDF2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Dead Code Elimination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0B06BD0D-513D-4068-89BB-C46CB1241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9393" y="1417567"/>
            <a:ext cx="6050291" cy="4930987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C21D0437-4516-4B0A-B234-983787F9B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5009" y="1531362"/>
            <a:ext cx="2934109" cy="1086002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FC505F1A-69E0-4F29-8952-8459C350F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247" y="509446"/>
            <a:ext cx="4629796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411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92C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6C3C730-9E1D-46F7-B916-1807C3B83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DateTime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Segnaposto contenuto 9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1184739B-CE05-40C8-9796-56042F16A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070533"/>
            <a:ext cx="7188199" cy="2713545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C0EE26B1-6E73-4B46-86D4-8363B9441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85" y="1122892"/>
            <a:ext cx="4001058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635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C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076EE44-0F9C-4245-8F8E-5E15EBDF2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Dead Code Elimination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E9F56C55-5681-4053-804F-27F758E57B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2514" y="1229696"/>
            <a:ext cx="7689783" cy="419269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82B2AB45-BC2F-4240-96EF-6225B7D62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7219" y="4767017"/>
            <a:ext cx="3286584" cy="160995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2D6EEFA9-F8FF-4822-9D45-A3C94C3BED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247" y="509446"/>
            <a:ext cx="4629796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19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C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076EE44-0F9C-4245-8F8E-5E15EBDF2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Common Pitfalls</a:t>
            </a:r>
          </a:p>
        </p:txBody>
      </p:sp>
      <p:pic>
        <p:nvPicPr>
          <p:cNvPr id="6" name="Segnaposto contenuto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AB53A922-FB05-4AEB-BF1E-AACD4B8360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585" y="197924"/>
            <a:ext cx="6665966" cy="6462152"/>
          </a:xfrm>
        </p:spPr>
      </p:pic>
    </p:spTree>
    <p:extLst>
      <p:ext uri="{BB962C8B-B14F-4D97-AF65-F5344CB8AC3E}">
        <p14:creationId xmlns:p14="http://schemas.microsoft.com/office/powerpoint/2010/main" val="2123704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C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076EE44-0F9C-4245-8F8E-5E15EBDF2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Bound Check Elimination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9502EE71-E153-4C06-B26B-858544237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9816" y="151569"/>
            <a:ext cx="5976429" cy="4351338"/>
          </a:xfrm>
          <a:prstGeom prst="rect">
            <a:avLst/>
          </a:prstGeom>
        </p:spPr>
      </p:pic>
      <p:pic>
        <p:nvPicPr>
          <p:cNvPr id="10" name="Immagine 9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9E0610A6-8650-4A09-8303-DB27F0525E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434" y="4620165"/>
            <a:ext cx="4715533" cy="208626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706B28C-719A-468D-941B-0048A39A0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548" y="322708"/>
            <a:ext cx="3353268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760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C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076EE44-0F9C-4245-8F8E-5E15EBDF2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Inlining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2D3A4D33-15E8-4D11-A7E0-A089DCCA21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1300" y="341866"/>
            <a:ext cx="5581327" cy="607534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DC1166A-7AAC-4757-9ACA-25A065454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77" y="1228130"/>
            <a:ext cx="5229955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458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D30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81E491A-4396-4C66-8E1A-4E6F6AFC6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Stopwatch</a:t>
            </a:r>
          </a:p>
        </p:txBody>
      </p:sp>
      <p:pic>
        <p:nvPicPr>
          <p:cNvPr id="5" name="Segnaposto contenuto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97B78DC8-187E-4C3D-B2FF-584204550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160386"/>
            <a:ext cx="7188199" cy="253383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41D8A86A-3F57-4E93-90B0-323883137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52" y="1066620"/>
            <a:ext cx="4001058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239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9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F7AF178-2FAE-405B-AD39-99CDA8F14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Release vs Debug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DB6BCBF0-E3DF-49D7-AD7B-21E15CFC01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2133430"/>
            <a:ext cx="7188199" cy="258775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6CE995F7-4EDF-48E0-88B4-02527889E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326" y="4994704"/>
            <a:ext cx="2295845" cy="32389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83980616-CE3D-409A-996D-9A3683CD5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9326" y="5385695"/>
            <a:ext cx="3029373" cy="41915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0170B06-B9F4-492D-BFEE-4BD10A4E33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4062" y="5824534"/>
            <a:ext cx="2391109" cy="38105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D6ACD73-B94C-45E3-B629-10F80D93D9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9326" y="6262259"/>
            <a:ext cx="2810267" cy="28579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86C8151-96AF-4D80-8E41-9125418AEC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227" y="687794"/>
            <a:ext cx="5687219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758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A7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244E6CA-39AF-414E-B807-0102BB76C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Natural Noise</a:t>
            </a:r>
          </a:p>
        </p:txBody>
      </p:sp>
      <p:pic>
        <p:nvPicPr>
          <p:cNvPr id="4" name="Segnaposto contenuto 3" descr="Immagine che contiene testo, parete&#10;&#10;Descrizione generata automaticamente">
            <a:extLst>
              <a:ext uri="{FF2B5EF4-FFF2-40B4-BE49-F238E27FC236}">
                <a16:creationId xmlns:a16="http://schemas.microsoft.com/office/drawing/2014/main" id="{D91EB603-70EC-413A-B6A1-18B6E28D0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324758"/>
            <a:ext cx="7188199" cy="4205095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42462872-5356-4479-9EC8-4940D1CC2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140" y="224168"/>
            <a:ext cx="4572638" cy="43821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067A8936-E41B-4776-8EB4-84D7278A3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0140" y="793732"/>
            <a:ext cx="3096057" cy="30484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73380810-8019-427A-A60B-780832BD2E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3244" y="5778959"/>
            <a:ext cx="4734586" cy="35247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F81F086-05D1-4DA1-A7F8-1E07820DC4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3244" y="6192232"/>
            <a:ext cx="2810267" cy="381053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00E90192-2BD6-461F-ABBB-4C285DBA02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5050" y="224168"/>
            <a:ext cx="2410161" cy="33342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FEFED173-3B9C-4425-BB9B-7A5AC7BE81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2424" y="1371864"/>
            <a:ext cx="3781953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181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B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F8710AC-45EC-4717-A212-A05ABE75E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Natural Noise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329831CA-37DB-48F5-86E3-37CC90BB2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6765" y="961812"/>
            <a:ext cx="6091869" cy="493098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D3AC4DD-0F35-4D86-A83E-C9FE519EC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24" y="1371864"/>
            <a:ext cx="3781953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751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92D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74C49DC-2844-4DEF-B041-2062C0E0C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Natural Noise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888C04AC-8CBC-4FA6-A084-1AB8917A1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0387" y="675250"/>
            <a:ext cx="8363072" cy="595426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3036EDB-4FD5-40F8-8011-806EE9A90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3786" y="446760"/>
            <a:ext cx="3237626" cy="196153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208062F-865E-4BC7-8195-936B131FFA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588" y="175259"/>
            <a:ext cx="3781953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340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C30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DE8B00-CDB7-42BD-AD9B-D724411EE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Natural Noise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16D2C832-09BE-4260-BB60-4D233604D8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9465" y="1753784"/>
            <a:ext cx="8562535" cy="432408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44D5DD5-E262-4640-AB28-CC5CAFA50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21" y="973649"/>
            <a:ext cx="3781953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74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03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B15F5BB-37CA-4E8C-BD52-DBEDAD0CA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Common Pitfalls</a:t>
            </a:r>
          </a:p>
        </p:txBody>
      </p:sp>
      <p:pic>
        <p:nvPicPr>
          <p:cNvPr id="4" name="Segnaposto contenuto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9CB142F7-99BF-40BA-95A4-99D9339C15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4456" y="961812"/>
            <a:ext cx="6896486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4627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56</Words>
  <Application>Microsoft Office PowerPoint</Application>
  <PresentationFormat>Widescreen</PresentationFormat>
  <Paragraphs>24</Paragraphs>
  <Slides>23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Tema di Office</vt:lpstr>
      <vt:lpstr>Common pitfalls </vt:lpstr>
      <vt:lpstr>DateTime</vt:lpstr>
      <vt:lpstr>Stopwatch</vt:lpstr>
      <vt:lpstr>Release vs Debug</vt:lpstr>
      <vt:lpstr>Natural Noise</vt:lpstr>
      <vt:lpstr>Natural Noise</vt:lpstr>
      <vt:lpstr>Natural Noise</vt:lpstr>
      <vt:lpstr>Natural Noise</vt:lpstr>
      <vt:lpstr>Common Pitfalls</vt:lpstr>
      <vt:lpstr>Tricky Distributions</vt:lpstr>
      <vt:lpstr>Tricky Distributions</vt:lpstr>
      <vt:lpstr>Tricky Distributions</vt:lpstr>
      <vt:lpstr>Cold start vs Warmed State </vt:lpstr>
      <vt:lpstr>Common Pitfalls</vt:lpstr>
      <vt:lpstr>Insufficient Number of Invocations + Infrastructure Overhead</vt:lpstr>
      <vt:lpstr>Unequal Iterations</vt:lpstr>
      <vt:lpstr>Unequal Iterations</vt:lpstr>
      <vt:lpstr>Unequal Iterations</vt:lpstr>
      <vt:lpstr>Dead Code Elimination</vt:lpstr>
      <vt:lpstr>Dead Code Elimination</vt:lpstr>
      <vt:lpstr>Common Pitfalls</vt:lpstr>
      <vt:lpstr>Bound Check Elimination</vt:lpstr>
      <vt:lpstr>Inlining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pitfalls </dc:title>
  <dc:creator>Massimiliano Balestrieri</dc:creator>
  <cp:lastModifiedBy>Massimiliano Balestrieri</cp:lastModifiedBy>
  <cp:revision>6</cp:revision>
  <dcterms:created xsi:type="dcterms:W3CDTF">2019-09-15T15:31:34Z</dcterms:created>
  <dcterms:modified xsi:type="dcterms:W3CDTF">2019-09-23T15:36:55Z</dcterms:modified>
</cp:coreProperties>
</file>