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81" r:id="rId12"/>
    <p:sldId id="282" r:id="rId13"/>
    <p:sldId id="283" r:id="rId14"/>
    <p:sldId id="284" r:id="rId15"/>
    <p:sldId id="264" r:id="rId16"/>
    <p:sldId id="285" r:id="rId17"/>
    <p:sldId id="286" r:id="rId18"/>
    <p:sldId id="287" r:id="rId19"/>
    <p:sldId id="265" r:id="rId20"/>
    <p:sldId id="268" r:id="rId21"/>
    <p:sldId id="269" r:id="rId22"/>
    <p:sldId id="28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benchmarkdotnet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benchmarkdotnet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GTpwgsmHg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How Environment Affects Performance - 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93D29F5-8054-49A4-B30F-C185714E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67" y="3252938"/>
            <a:ext cx="6096851" cy="301984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br>
              <a:rPr lang="it-IT" dirty="0"/>
            </a:br>
            <a:r>
              <a:rPr lang="it-IT" dirty="0"/>
              <a:t>FULL </a:t>
            </a:r>
            <a:br>
              <a:rPr lang="it-IT" dirty="0"/>
            </a:br>
            <a:r>
              <a:rPr lang="it-IT" dirty="0"/>
              <a:t>.NET FRAMEWORK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B2701C9-B1B4-48D5-88F5-2A5500643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7099" y="956315"/>
            <a:ext cx="6087325" cy="27150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2BE886E-25A6-4C88-9344-7780E56B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2" y="3033832"/>
            <a:ext cx="435353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br>
              <a:rPr lang="it-IT" dirty="0"/>
            </a:br>
            <a:r>
              <a:rPr lang="it-IT" dirty="0"/>
              <a:t>FULL </a:t>
            </a:r>
            <a:br>
              <a:rPr lang="it-IT" dirty="0"/>
            </a:br>
            <a:r>
              <a:rPr lang="it-IT" dirty="0"/>
              <a:t>.NET FRAMEWORK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A8BB4D4-54EC-4A56-AA56-B75B1545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766" y="2084832"/>
            <a:ext cx="8573429" cy="44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7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r>
              <a:rPr lang="it-IT" dirty="0" err="1"/>
              <a:t>.net</a:t>
            </a:r>
            <a:r>
              <a:rPr lang="it-IT" dirty="0"/>
              <a:t> core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F9441E-F3EC-438C-9186-3BC6E76A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611" y="585216"/>
            <a:ext cx="4928915" cy="24534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B5BB39-03A3-4247-AA00-A9E50507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66" y="2461877"/>
            <a:ext cx="4738803" cy="31852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FDAADF-40C8-48BB-A4D5-0140579D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" y="2168304"/>
            <a:ext cx="6023205" cy="17987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290E8D-A70B-46C1-BDA0-6D6FFBE3F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60" y="4234375"/>
            <a:ext cx="5746296" cy="23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r>
              <a:rPr lang="it-IT" dirty="0" err="1"/>
              <a:t>conclusions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EDB1B0-08B7-40BF-A0C4-4FCC46F6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9" y="1902294"/>
            <a:ext cx="6963758" cy="204966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94F4EF-080A-4219-B1D9-BA28476D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3930875"/>
            <a:ext cx="7639735" cy="18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8" y="3788661"/>
            <a:ext cx="5783643" cy="30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Compilation 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312DC6-B335-4C36-929B-7BA0AED3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1482"/>
            <a:ext cx="6921994" cy="15275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A5FB0D8-B773-471C-A146-8AB4FFD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51" y="3583744"/>
            <a:ext cx="6505043" cy="30249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10A80D-FAF4-4548-8A44-C5DE5842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78" y="1874447"/>
            <a:ext cx="3135418" cy="4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Build systems </a:t>
            </a:r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6CF584-4CB1-476C-86E7-A876D902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6" y="1889937"/>
            <a:ext cx="6391553" cy="466346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82FE8CF-D5E3-4682-9445-B8344C3F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12" y="1267529"/>
            <a:ext cx="3512035" cy="4296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D76121-B2CE-4DC4-8562-244278F9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40" y="1816081"/>
            <a:ext cx="5029269" cy="5332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FFC1015-6B50-423F-ADB2-A1025A105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11" y="2409683"/>
            <a:ext cx="4559059" cy="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Just in time compilation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8C4607A-6E6F-4844-A2C4-728EC6AF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9" y="2084832"/>
            <a:ext cx="7170405" cy="3002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35BD0E-5CA8-4F07-B9E1-C3F4AC03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54" y="156331"/>
            <a:ext cx="4241577" cy="23573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389D874-A1D0-40F0-9F16-55A845E0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9" y="5110962"/>
            <a:ext cx="7031661" cy="1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87174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External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32BE6-CA1F-45D9-A855-BC5429FB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19" y="710119"/>
            <a:ext cx="2288677" cy="5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93-176E-4344-BBE9-405828F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Analysis and </a:t>
            </a:r>
            <a:br>
              <a:rPr lang="en-US" sz="3600" dirty="0"/>
            </a:br>
            <a:r>
              <a:rPr lang="en-US" sz="3600" dirty="0"/>
              <a:t>Performance Testing</a:t>
            </a:r>
            <a:endParaRPr lang="it-IT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C7CA-19A6-4B42-B18D-40F93C95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313" y="153759"/>
            <a:ext cx="3648584" cy="236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45D4F-1585-40EF-A64D-7F55BC6A2EE8}"/>
              </a:ext>
            </a:extLst>
          </p:cNvPr>
          <p:cNvSpPr txBox="1"/>
          <p:nvPr/>
        </p:nvSpPr>
        <p:spPr>
          <a:xfrm>
            <a:off x="496110" y="226654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Kinds of Benchmarks and Performance Tests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3305-72E8-4784-B871-BD4D71F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" y="2868900"/>
            <a:ext cx="499179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363EC-A50E-4DAB-BD61-5045BF0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6113903"/>
            <a:ext cx="443927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268-544E-41EF-A28A-34D973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Kinds of Benchmarks and Performance Tests</a:t>
            </a:r>
            <a:br>
              <a:rPr lang="en-US" sz="2800" dirty="0"/>
            </a:br>
            <a:r>
              <a:rPr lang="en-US" sz="2800" dirty="0"/>
              <a:t>Latency vs Throughput</a:t>
            </a:r>
            <a:endParaRPr lang="it-IT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C72A1-81D6-41FF-AB39-5B9CB25E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20" y="2399576"/>
            <a:ext cx="6305670" cy="245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DD53-0BCA-4E32-A441-1A035DDD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70" y="2399576"/>
            <a:ext cx="4741010" cy="26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B4FC6-91FF-4DBC-8724-5AA614FA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DF2E8C-1DBC-4D17-A038-D20697AB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22" y="691997"/>
            <a:ext cx="7495823" cy="17417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9FFE9F-1B1B-4574-A1CA-A2D54859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41" y="2191613"/>
            <a:ext cx="7066032" cy="45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5B44-2DF6-47AD-B377-7344365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– benchmarkdotnet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37F6A-E104-4D10-B584-42C7143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914" y="170980"/>
            <a:ext cx="4880723" cy="74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97884-5491-4970-B254-2447EDCC4A25}"/>
              </a:ext>
            </a:extLst>
          </p:cNvPr>
          <p:cNvSpPr txBox="1"/>
          <p:nvPr/>
        </p:nvSpPr>
        <p:spPr>
          <a:xfrm>
            <a:off x="1024128" y="54933"/>
            <a:ext cx="591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https://github.com/dotnet/benchmarkdotnet</a:t>
            </a:r>
            <a:endParaRPr lang="it-IT" dirty="0"/>
          </a:p>
          <a:p>
            <a:r>
              <a:rPr lang="it-IT" dirty="0">
                <a:hlinkClick r:id="rId4"/>
              </a:rPr>
              <a:t>https://benchmarkdotnet.org/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9FA0-DF0C-440C-A02D-7636EDC8D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6" y="1674768"/>
            <a:ext cx="7182907" cy="5118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0CA6F-5F39-47B0-BFF7-329CE1740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090" y="914098"/>
            <a:ext cx="4880723" cy="59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C48FF-FDEC-4C32-8576-470D241E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031132"/>
            <a:ext cx="10201591" cy="5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5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9C3CC-3497-4987-BB61-47483C9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7EB2D-0F4B-4D25-B79A-9D6F05CB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9"/>
            <a:ext cx="10272409" cy="57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53F48-B353-4F40-B4D6-D2B5E7E3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91434" cy="58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368A4D-A076-4AF5-9542-12F913B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33683" cy="58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B925F-B84E-41D5-ACF9-27C6A06F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2" y="1031132"/>
            <a:ext cx="10266443" cy="5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2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C8A97-1B2F-40BC-8A13-AD4C6EA4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963038"/>
            <a:ext cx="10289704" cy="57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FD93-BEB9-4A2D-99B8-AE684E48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9" y="963038"/>
            <a:ext cx="9983821" cy="56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42C58-E527-484A-A6BE-C2084F3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8"/>
            <a:ext cx="10324289" cy="58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7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C0593-59AB-49E0-8566-F64498BB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0" y="977629"/>
            <a:ext cx="10064884" cy="56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VMMAP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D6C7F-3F4D-41AA-BF34-891239E7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963038"/>
            <a:ext cx="10126495" cy="56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1" y="2787743"/>
            <a:ext cx="5747707" cy="38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59BDB-ABEF-4838-80F1-15385646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29" y="110164"/>
            <a:ext cx="5477639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D2B4-6DC5-4734-B2DB-98D72595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35" y="2725008"/>
            <a:ext cx="4667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48EF-803A-4217-A7CE-F61DDA1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8" y="2286000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 Your Bottleneck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98BE-4B83-495A-86C0-FAB1F077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91531"/>
            <a:ext cx="5783541" cy="155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A8C8A-CF46-405F-8217-C19237C1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25" y="1643824"/>
            <a:ext cx="7516274" cy="5048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8C624-B6CA-4643-BEFC-CAEC70178AB5}"/>
              </a:ext>
            </a:extLst>
          </p:cNvPr>
          <p:cNvSpPr/>
          <p:nvPr/>
        </p:nvSpPr>
        <p:spPr>
          <a:xfrm>
            <a:off x="489069" y="2209185"/>
            <a:ext cx="357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https://www.youtube.com/watch?v=7GTpwgsmHgU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Environment Affects Performance - Source code journey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540</TotalTime>
  <Words>225</Words>
  <Application>Microsoft Office PowerPoint</Application>
  <PresentationFormat>Widescreen</PresentationFormat>
  <Paragraphs>47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Benchmark requirements</vt:lpstr>
      <vt:lpstr>Find Your Bottleneck</vt:lpstr>
      <vt:lpstr>How Environment Affects Performance - Source code journey</vt:lpstr>
      <vt:lpstr>How Environment Affects Performance - Runtime</vt:lpstr>
      <vt:lpstr>Runtimes -  FULL  .NET FRAMEWORK</vt:lpstr>
      <vt:lpstr>Runtimes -  FULL  .NET FRAMEWORK</vt:lpstr>
      <vt:lpstr>Runtimes - .net core</vt:lpstr>
      <vt:lpstr>Runtimes - conclusions</vt:lpstr>
      <vt:lpstr>How Environment Affects Performance - Compilation</vt:lpstr>
      <vt:lpstr>Compilation </vt:lpstr>
      <vt:lpstr>Build systems </vt:lpstr>
      <vt:lpstr>Just in time compilation</vt:lpstr>
      <vt:lpstr>How Environment Affects Performance - External Environment</vt:lpstr>
      <vt:lpstr>Performance Analysis and  Performance Testing</vt:lpstr>
      <vt:lpstr>Kinds of Benchmarks and Performance Tests Latency vs Throughput</vt:lpstr>
      <vt:lpstr>TOOLS</vt:lpstr>
      <vt:lpstr>TOOLS – benchmarkdotnet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DOTMEMORY</vt:lpstr>
      <vt:lpstr>Tools - DOTMEMORY</vt:lpstr>
      <vt:lpstr>Tools - DOTMEMORY</vt:lpstr>
      <vt:lpstr>Tools - DOTMEMORY</vt:lpstr>
      <vt:lpstr>Tools - DOTMEMORY</vt:lpstr>
      <vt:lpstr>Tools - VMMAP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21</cp:revision>
  <dcterms:created xsi:type="dcterms:W3CDTF">2019-09-15T16:49:18Z</dcterms:created>
  <dcterms:modified xsi:type="dcterms:W3CDTF">2019-09-23T16:34:33Z</dcterms:modified>
</cp:coreProperties>
</file>