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278" y="564"/>
      </p:cViewPr>
      <p:guideLst/>
    </p:cSldViewPr>
  </p:slideViewPr>
  <p:notesTextViewPr>
    <p:cViewPr>
      <p:scale>
        <a:sx n="25" d="100"/>
        <a:sy n="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41A12-DD7F-4FCC-8420-B8CDF31AE8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0CE806-62F7-46E9-8F14-4DC71F86E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E5A66-4BD5-478A-82E0-255AF9FD6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67A9F-5E02-475A-AA8F-A56623B3A27F}" type="datetimeFigureOut">
              <a:rPr lang="it-IT" smtClean="0"/>
              <a:t>30/08/2019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7340F-8C81-4911-A2DE-FEBB06237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F2499-4069-4E16-927C-207E9142F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1500-5EB1-4CEF-9169-12A91CBA439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0204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94C98-1B14-49ED-91E4-35340AAA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2E206F-4310-4C21-B28C-14FAA8FB94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50F69-455B-4C39-BAAD-2702BC5DB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67A9F-5E02-475A-AA8F-A56623B3A27F}" type="datetimeFigureOut">
              <a:rPr lang="it-IT" smtClean="0"/>
              <a:t>30/08/2019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3AC16-6A9E-4BBC-9722-1A81609BF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1ECD6-3038-44BC-B9F2-49E7C088D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1500-5EB1-4CEF-9169-12A91CBA439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2467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BBEA69-12A3-4F94-93BE-101E98093D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39C9A9-8F24-49E8-8780-44E4499AE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ADAAB-E610-4BA9-8EAE-54D8F6346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67A9F-5E02-475A-AA8F-A56623B3A27F}" type="datetimeFigureOut">
              <a:rPr lang="it-IT" smtClean="0"/>
              <a:t>30/08/2019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27276-CC8B-44E1-B228-9D5EA3D3D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6F54B-EC39-4B1E-AEEC-9B9D353A4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1500-5EB1-4CEF-9169-12A91CBA439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1920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F5D36-2902-4CB3-8ECE-8DD77F253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484F0-0AD0-492D-A830-2017498D1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DF665-A06A-48D0-A304-35CBD6DFC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67A9F-5E02-475A-AA8F-A56623B3A27F}" type="datetimeFigureOut">
              <a:rPr lang="it-IT" smtClean="0"/>
              <a:t>30/08/2019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C8C1A-7D74-4453-B02F-B5F13E7A4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EF2EA-4606-4086-BFEF-27D69905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1500-5EB1-4CEF-9169-12A91CBA439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5205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9B67B-31D3-4FEC-9458-2FB281C74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DBB4A1-4391-499B-8C76-3EB030BA6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7DA7C-51A0-4CB6-A2D5-3D5D45578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67A9F-5E02-475A-AA8F-A56623B3A27F}" type="datetimeFigureOut">
              <a:rPr lang="it-IT" smtClean="0"/>
              <a:t>30/08/2019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10830-AAFF-44E2-9BF8-C21C22DA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65D48-5005-4AED-8999-9F6FEEC4B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1500-5EB1-4CEF-9169-12A91CBA439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5866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4D672-032F-42B1-AADF-74D16E655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AE692-B48A-4E3D-848C-62711F2CC5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FC0310-D739-460D-B99D-AC4A4933A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4982F-4C95-4D7E-BBF7-797558736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67A9F-5E02-475A-AA8F-A56623B3A27F}" type="datetimeFigureOut">
              <a:rPr lang="it-IT" smtClean="0"/>
              <a:t>30/08/2019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413C9B-7E5D-471E-AEC9-63A90FDBB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332CC-86B5-43C2-B146-83A714E23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1500-5EB1-4CEF-9169-12A91CBA439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7911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F4187-2639-4F31-BC7A-E5F84989C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ACA42-9160-4FD6-81DE-7B11D3789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CBD2CD-B908-42EB-BDB2-B0B671E5A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BC2E04-4528-47D1-8B3A-6E3DD44404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A44F93-FF7B-4FAB-9DB0-C05AE04C55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633D2E-7234-4751-ADC0-6322A996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67A9F-5E02-475A-AA8F-A56623B3A27F}" type="datetimeFigureOut">
              <a:rPr lang="it-IT" smtClean="0"/>
              <a:t>30/08/2019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217358-7B37-4C14-9AF8-6B21E8815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4297BA-D233-4C8E-A4E8-427A2EE94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1500-5EB1-4CEF-9169-12A91CBA439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7277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510B1-EDEB-47CA-8D39-8A9D1BE8C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A41D42-106D-4DA8-A09B-DCAF84494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67A9F-5E02-475A-AA8F-A56623B3A27F}" type="datetimeFigureOut">
              <a:rPr lang="it-IT" smtClean="0"/>
              <a:t>30/08/2019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B0FA50-7103-4D27-9C78-C5FF74B8C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65C5E7-78DB-440E-BEC0-183C37ACD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1500-5EB1-4CEF-9169-12A91CBA439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4247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D336D3-82FB-479F-8985-820D5222C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67A9F-5E02-475A-AA8F-A56623B3A27F}" type="datetimeFigureOut">
              <a:rPr lang="it-IT" smtClean="0"/>
              <a:t>30/08/2019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0BB52-F56A-426C-9999-148C2CE35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C21B9D-0CA1-4D55-9537-BBA6D5185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1500-5EB1-4CEF-9169-12A91CBA439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2483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F1B8F-D5F1-44F0-A127-A5C78E298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FAA32-660F-43E4-8825-0D436C774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957E8A-4105-49A2-A8B0-F3AF86DAF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2A209-2D5A-4419-B298-9FA328659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67A9F-5E02-475A-AA8F-A56623B3A27F}" type="datetimeFigureOut">
              <a:rPr lang="it-IT" smtClean="0"/>
              <a:t>30/08/2019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3C9B90-3410-4ECB-872B-E1E0587C6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F8A092-8BD9-4A0B-9E06-6946149F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1500-5EB1-4CEF-9169-12A91CBA439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1128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9E837-8B0D-40A5-99FC-2ECE6FEF1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2301A4-7F48-4119-A840-D4037C604A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7B29F7-DE2B-4FAB-9CFF-9BA274B4B6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01D09-99BA-4A82-A452-59A7FCA2A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67A9F-5E02-475A-AA8F-A56623B3A27F}" type="datetimeFigureOut">
              <a:rPr lang="it-IT" smtClean="0"/>
              <a:t>30/08/2019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80E0D-DA15-4751-899B-A49D8D8BB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693FA8-E4BB-496E-A843-EE862FA52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1500-5EB1-4CEF-9169-12A91CBA439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0182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F84346-F767-4CF2-8767-3F89F26AA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25DE5-E434-4CB9-BE79-055CAA92C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D2BBD-8EDB-4D91-A017-992AD80D27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67A9F-5E02-475A-AA8F-A56623B3A27F}" type="datetimeFigureOut">
              <a:rPr lang="it-IT" smtClean="0"/>
              <a:t>30/08/2019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1CE89-A5DA-4420-B685-F1FE472091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A3570-81B5-49A1-9E15-CCA3407B19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C1500-5EB1-4CEF-9169-12A91CBA439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3530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5E80ED-06C5-4F19-AEE5-27D85B1860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448888-984A-4106-917C-5BEA050C06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it-IT" sz="3700" dirty="0"/>
              <a:t>BenchmarkDotNet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735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2D0019-5E40-4C0B-9CFC-849F45C24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[RPlotExporter] + RStudio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F338DE9-7B1E-4F87-A6F3-0C7FE48A5C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6523" y="2426818"/>
            <a:ext cx="4806005" cy="399763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206BDBA-4D14-4F5E-8CA3-ECEAE77DA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3129856"/>
            <a:ext cx="5455917" cy="259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655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C791D6-5977-4A8C-B56E-F31193B0F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Jobs - Attributes</a:t>
            </a:r>
          </a:p>
        </p:txBody>
      </p:sp>
      <p:cxnSp>
        <p:nvCxnSpPr>
          <p:cNvPr id="15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55D87A-85CA-447F-A69C-8BD1EE092C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6905" y="2509911"/>
            <a:ext cx="9243091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046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C94353-AAB3-4198-BF01-E43E7D191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MemoryDiagnoser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ACBB76-113B-47AA-B0FB-1CD91DD2F1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9222" y="2509911"/>
            <a:ext cx="7578457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366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4BFF2E-EB00-47E5-8205-D3604BECD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Runtimes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screen shot of a computer&#10;&#10;Description automatically generated">
            <a:extLst>
              <a:ext uri="{FF2B5EF4-FFF2-40B4-BE49-F238E27FC236}">
                <a16:creationId xmlns:a16="http://schemas.microsoft.com/office/drawing/2014/main" id="{0016BFEA-E265-46DA-B763-040612E279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3167163"/>
            <a:ext cx="11496821" cy="268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59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 shot of a computer&#10;&#10;Description automatically generated">
            <a:extLst>
              <a:ext uri="{FF2B5EF4-FFF2-40B4-BE49-F238E27FC236}">
                <a16:creationId xmlns:a16="http://schemas.microsoft.com/office/drawing/2014/main" id="{F4AABCC8-F9D4-48C9-9AE7-75D690974B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1999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82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11</Words>
  <Application>Microsoft Office PowerPoint</Application>
  <PresentationFormat>Widescreen</PresentationFormat>
  <Paragraphs>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BenchmarkDotNet</vt:lpstr>
      <vt:lpstr>[RPlotExporter] + RStudio</vt:lpstr>
      <vt:lpstr>Jobs - Attributes</vt:lpstr>
      <vt:lpstr>MemoryDiagnoser</vt:lpstr>
      <vt:lpstr>Runtimes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BenchmarkDotNet</dc:title>
  <dc:creator>Massimiliano Balestrieri</dc:creator>
  <cp:lastModifiedBy>Massimiliano Balestrieri</cp:lastModifiedBy>
  <cp:revision>2</cp:revision>
  <dcterms:created xsi:type="dcterms:W3CDTF">2019-08-30T15:36:25Z</dcterms:created>
  <dcterms:modified xsi:type="dcterms:W3CDTF">2019-08-30T15:44:29Z</dcterms:modified>
</cp:coreProperties>
</file>