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9C188-1912-46E2-A0CE-6D12DA4A0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B2DBD6-C854-4967-880E-91201691C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CAAEC-13C8-4628-A130-8B1C0642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034374-9B70-4257-93EC-0663907C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8B481E-1DF7-4820-891C-F8607137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91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F87E6B-92E8-4F71-9F97-64657CE7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60B177-7EEE-47F0-81C0-93A9C1BD7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C99113-6646-42A6-A2E3-968642BC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AC952A-40A8-4FE1-8F30-24AC176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D54888-99C2-44D6-AE14-4A0986C4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9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39C759-788F-4EDA-B842-304B5B577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6D9416-140E-4D34-BCAF-2F617900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BED33F-BF2C-4442-B94F-E0938E30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E629A-C2AB-44D5-933D-62C0DBC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D659EE-B9FF-4072-9FA4-11F12547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13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62190-30E5-4930-948C-16D1112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C59619-F883-4530-87BD-C2FE48E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5EE2BD-71B2-4CA2-8141-E4504538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650262-EA32-4846-9550-89B71F2B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EA03F6-0CD0-4587-AFCF-4EFAFA0F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01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12AAF-D9BD-4C37-8430-DF454ED2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15F2EA-7125-4308-B9F0-7295E2FB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58B725-2811-419D-99C9-0BD1B3C2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FA6722-23E3-4C61-916C-89094E92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F14E0-47D4-4CD8-A3F3-C1811199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9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51D71-71CD-4D39-9364-FE6F8217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2929FF-4D78-43D3-84F8-2638581FF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B4B666-E6E5-4160-A90A-4A83E5A2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5AB6F0-7617-4956-9FF6-CD8FA612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BEF52-53D2-4028-B47B-EBBDC09D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E258BA-B68C-40F1-8945-B2E627FF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3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D1042-07C8-4E91-AD2E-1AC31056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EDBEA4-5CA6-42D2-98A2-C17DE3A5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1BAE39-E8DC-4A14-8938-A9A4BD49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4004F7-8B64-4F18-A1E6-95B9D9EAC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7231E3-7B6F-42A5-9E75-CA06B9845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C5D5AA-EF74-4B93-8B10-786F90BB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BD5CA0-E9E1-49F4-B0BD-D311CBE3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102FA6-926A-4236-A79F-2E1F024E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49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8459A-9449-4A9F-B318-DFE536C4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028A8F-BBF4-42FF-BA07-5AB291E4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9663D16-DDF5-487C-857F-55E2C413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158C35-75AA-4903-9D51-FBDB8A46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85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32592A-BAD5-478C-A7BD-C2CD0487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EE5895-E1AB-455D-8EEE-C82CD8A1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986EF8-FDC8-4087-85A4-1FA71FC2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7566B-1270-4906-8659-68A71E1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78F599-A885-4023-B0D5-54370D44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9F03E8-B33A-4047-8E27-266057FB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9F6990-23E6-40A5-BD62-29B21667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2A2CBF-35E3-4883-8040-A9A27141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494195-4157-4105-9AD2-4C179B7F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67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B1723-CE9C-4C80-B1C0-843F7EEB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75EBA1-F3AC-4B58-BC00-E64F8468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88C5B4-F357-47A0-84B4-7277E2D6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7DD091-1E48-4B76-81A2-B082F7D3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66EAA3-0861-4CB2-81F6-EFB017CC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A5A16-6004-4853-84F2-85DD046A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61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E1FFB2-DD4C-4559-BF6A-A0E9D814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D42B77-3A6D-4913-981F-A40EB547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683E2E-52FD-4771-BCD1-AA2546571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75EA-57B5-4FA1-A560-88CFE9B07E9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90028-1757-403C-9436-9689A9C91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91FF2-9CCE-4730-8688-AA7E691EC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9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1805A2-8F28-4F43-A5D4-94631DDF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BenchmarkDotNet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8337D1E-04C1-4957-A56B-489AAFA10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032733"/>
            <a:ext cx="7188199" cy="27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3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8BF78D-F0C9-4135-B2EB-B2D72586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96F02-8447-4364-B518-7F73F9894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151" y="159953"/>
            <a:ext cx="8038304" cy="65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5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56AEB8-3411-415B-AAE0-363E14FB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sz="2600">
                <a:solidFill>
                  <a:srgbClr val="FFFFFF"/>
                </a:solidFill>
              </a:rPr>
              <a:t>Run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9BD79CA-6E04-44E3-9B91-518F9B9A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366" y="155452"/>
            <a:ext cx="7188199" cy="163669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0565261-E778-4D4E-AEF8-5E0580FB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366" y="1792149"/>
            <a:ext cx="7335274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3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15BCE8-FC0C-4D7D-BDD1-B38A9799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RPlotExporter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9B74869-0285-4FD2-A1C6-6ABFE056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086" y="3279756"/>
            <a:ext cx="7188199" cy="336048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BDFE357-5831-4F40-8AF4-F7420014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38" y="217761"/>
            <a:ext cx="2772162" cy="86689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71BE851-2336-4BF3-8A66-CD007A9BF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833" y="250071"/>
            <a:ext cx="5156819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6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6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92A8FD-9728-4B88-9430-9304C264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Attributes - Jobs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ACAC04-4945-483A-AF1A-251CC19C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97" y="126662"/>
            <a:ext cx="8121354" cy="44010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69C240-D3F3-4935-A27A-388866C3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97" y="4527755"/>
            <a:ext cx="361047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2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5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BC5AFC-58C4-4A0C-AE3F-18C279B8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Attributes - Runtimes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81E8813-C46C-45A7-A5F2-62EE4024F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307" y="787791"/>
            <a:ext cx="532760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5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BC5AFC-58C4-4A0C-AE3F-18C279B8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Attributes - Runtimes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CC746C7-7EFC-4DE6-88D6-82CBAC3FE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974" y="217157"/>
            <a:ext cx="83164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23D4E-B399-468D-82BF-2C311AB2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Configuration – Dotnetcore versions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2F0623-6476-4E6C-9E19-388B7B11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024" y="126609"/>
            <a:ext cx="7717301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23D4E-B399-468D-82BF-2C311AB2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Diagnoser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FDBAE8-70BA-4E63-9428-A75E639FD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0"/>
            <a:ext cx="8688200" cy="6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67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BenchmarkDotNet</vt:lpstr>
      <vt:lpstr>Benchmark</vt:lpstr>
      <vt:lpstr>Run</vt:lpstr>
      <vt:lpstr>RPlotExporter</vt:lpstr>
      <vt:lpstr>Attributes - Jobs</vt:lpstr>
      <vt:lpstr>Attributes - Runtimes</vt:lpstr>
      <vt:lpstr>Attributes - Runtimes</vt:lpstr>
      <vt:lpstr>Manual Configuration – Dotnetcore versions</vt:lpstr>
      <vt:lpstr>Memory Diagnoser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BenchmarkDotNet</dc:title>
  <dc:creator>Massimiliano Balestrieri</dc:creator>
  <cp:lastModifiedBy>Massimiliano Balestrieri</cp:lastModifiedBy>
  <cp:revision>1</cp:revision>
  <dcterms:created xsi:type="dcterms:W3CDTF">2019-09-15T16:24:43Z</dcterms:created>
  <dcterms:modified xsi:type="dcterms:W3CDTF">2019-09-15T16:26:32Z</dcterms:modified>
</cp:coreProperties>
</file>