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ACAA-B746-43BA-A8CD-98FA8345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07A0DB-9E86-47F6-9688-A71FBA53C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4CCC0-12FB-4933-A606-6AAC91A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040C7-8DF8-432D-BB48-A757DC51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833BC-08B1-4C44-AE07-79B0DE27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99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FA169-4811-4777-A969-7D17A5C5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D4EF5-C76E-4BB2-BD85-A9DA8B73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0BA9E-42F0-44D1-B50A-3A952E62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3AB25-1851-46A7-B65A-5C5A980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F1D159-1A80-4DE5-87FE-6EC331A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0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7A6A4F-7FE3-4D27-AF57-2148AD7B5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5616C1-5D9B-409E-9A70-2C727196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CA48A-742C-409F-8747-DB57999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47A132-D779-4284-86A0-E017E24A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A014D-3B77-4ADB-8852-267DED7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1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FB0CF-6034-4976-AD5A-8C8D2E5C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B3AB0-D053-4731-8476-C344E33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F5FA8-6041-40C5-AC82-8D2ED21B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1A112-01F4-46B0-8127-35CA2038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082D3-DECF-41B8-AB47-7F2F7447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2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9567D-4A31-4E9A-A734-E8B3BA3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FE66C7-0F2D-4F18-B9F2-C1B035C3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80B911-1ADA-4177-98FD-D55752A7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25087-0728-471A-B128-B74D140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BF3AD5-0676-4761-9698-4E814266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B9418A-6823-4B4D-831B-0C0F14D3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4C54DE-E928-46A4-B5C6-F0CB9EC7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90E92-948A-49CD-9183-8EF716B5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6265CE-6C84-4852-914D-2493CE67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749F4-EAF3-464A-BC6D-649CA72F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1D9336-F516-485B-BD63-4D10560E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6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FF808-2691-43B9-9A87-9E3D90DA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5881C-AC34-4943-9EAF-545A6992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B6E26-46BB-4574-BF6A-11FAA905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76AE4A-BFBC-4D74-BFB7-A464DE1C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3DB0F6-BFC0-4106-B34B-73A79F273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058BAB-53E6-4C25-90BB-796908FE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66961D-4AB8-407A-9C93-6D6281EA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ECD31D-0CB2-42EA-85FE-F845B0D5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1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16ECE-16FB-4FC2-BC46-6D65DDDE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A1D614-2D65-42C8-A5D2-AECE66DC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99FBC7-9D06-434D-B9C2-86F7F3D6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89C533-613D-4CB6-8F9D-91AA36D9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AA8F67-93EE-4EF1-88FD-495D4A41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E931C3-2F81-4A97-BCD6-8F1A803A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92150A-3B63-4BBF-A28D-27DDA90B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4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E7A9-E92E-41AC-A42F-02AFC3E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23D95-9504-4728-8FAB-9AD763D0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2B547-D9A9-47B5-A64C-91005643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0407DA-2EFD-4C48-894D-00BC473A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3BA6D5-2824-4AA9-B8B1-39BF68FF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432577-FC6D-4B66-BC5C-1D54A592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7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B2D10-9801-4351-B1D0-0D8D4B7A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44EFBAE-B33A-4F2D-9CA2-8B8710D7C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9BCBCD-1B0E-4E7E-97F0-D3B43FDA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0B01C3-9937-4A31-9D8B-6ED1660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27E39D-5867-4BC0-9F16-2C26C428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0FE23-EB33-4F2A-BA50-A6EE683C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1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C51A22-08D4-4700-9FE7-136095E2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237192-7625-40C8-AFD2-F6D55F2E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D666CD-F5BB-4ACA-B38A-7D170C189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357D-A6CF-4AD7-97F1-E404DD766F2A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D96F-E53B-46E3-9BE0-035A6A62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9F361-CFBF-496B-89A6-967CCB19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0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730C45-C55F-4322-A224-132777FA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 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BC1471-A3F6-41F1-ADEE-68EB5181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13BF63D-9ECE-4A1F-8E1D-9EFFB5A0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99813"/>
            <a:ext cx="7188199" cy="30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453C0C2-33CE-48A4-B6C9-877FAAE2C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82" y="262247"/>
            <a:ext cx="8198712" cy="63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0DCF8DD-4355-4E12-A00E-D746B536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144" y="961812"/>
            <a:ext cx="653111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5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Cold start vs Warmed State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77979FE-E5B8-4459-A6D9-3C9263E1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883" y="213167"/>
            <a:ext cx="4416084" cy="16480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A6095E-49AA-4F1C-AAC6-4C6BA689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54" y="2427444"/>
            <a:ext cx="6145827" cy="42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D8AD5F6-E0B6-4B49-BAD2-2EA31F98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27" y="133020"/>
            <a:ext cx="8553979" cy="3604347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C504843-29D9-4B20-ABB9-71E7A5F0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89" y="3201362"/>
            <a:ext cx="8370714" cy="36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0345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 Overhead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713220-8894-4D9A-8D98-8254D2C72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85" y="0"/>
            <a:ext cx="5155109" cy="1648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18B1B6-02C2-41E9-A4E6-F2ECAF55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52" y="1798540"/>
            <a:ext cx="5615617" cy="49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2057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49E0025-6E51-4371-95A2-B41EDB69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0" y="3493698"/>
            <a:ext cx="6174696" cy="3299604"/>
          </a:xfrm>
          <a:prstGeom prst="rect">
            <a:avLst/>
          </a:prstGeo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3052C0CE-41D9-4231-A2CF-FA2D82D6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2440" y="141546"/>
            <a:ext cx="6174696" cy="328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3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14" name="Immagine 13" descr="Immagine che contiene cielo&#10;&#10;Descrizione generata automaticamente">
            <a:extLst>
              <a:ext uri="{FF2B5EF4-FFF2-40B4-BE49-F238E27FC236}">
                <a16:creationId xmlns:a16="http://schemas.microsoft.com/office/drawing/2014/main" id="{FFAB0178-7205-4DF2-8F93-A41CDE02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6" y="961812"/>
            <a:ext cx="65528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A7A627-0504-4B0E-A3DF-CE281820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71" y="66822"/>
            <a:ext cx="5240868" cy="17914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2EBCD5-2A08-4D14-AA69-F2DA3E98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48" y="1717308"/>
            <a:ext cx="7303781" cy="17605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EC3EEC-F6CF-4757-B559-91CAD605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15" y="760949"/>
            <a:ext cx="4554791" cy="59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6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Code Elimination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B06BD0D-513D-4068-89BB-C46CB124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002" y="272495"/>
            <a:ext cx="6050291" cy="49309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1D0437-4516-4B0A-B234-983787F9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806" y="452288"/>
            <a:ext cx="293410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C3C730-9E1D-46F7-B916-1807C3B8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84739B-CE05-40C8-9796-56042F16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70533"/>
            <a:ext cx="7188199" cy="27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Code Elimination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9F56C55-5681-4053-804F-27F758E5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865" y="287161"/>
            <a:ext cx="7689783" cy="4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B53A922-FB05-4AEB-BF1E-AACD4B83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85" y="197924"/>
            <a:ext cx="6665966" cy="6462152"/>
          </a:xfrm>
        </p:spPr>
      </p:pic>
    </p:spTree>
    <p:extLst>
      <p:ext uri="{BB962C8B-B14F-4D97-AF65-F5344CB8AC3E}">
        <p14:creationId xmlns:p14="http://schemas.microsoft.com/office/powerpoint/2010/main" val="212370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 Check Elimination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502EE71-E153-4C06-B26B-85854423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16" y="151569"/>
            <a:ext cx="5976429" cy="4351338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E0610A6-8650-4A09-8303-DB27F052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4620165"/>
            <a:ext cx="471553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Inlining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D3A4D33-15E8-4D11-A7E0-A089DCCA2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79" y="235975"/>
            <a:ext cx="5581327" cy="60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5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1E491A-4396-4C66-8E1A-4E6F6AFC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Stopwatch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B78DC8-187E-4C3D-B2FF-58420455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60386"/>
            <a:ext cx="7188199" cy="2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7AF178-2FAE-405B-AD39-99CDA8F1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Release vs Debug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B6BCBF0-E3DF-49D7-AD7B-21E15CFC0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33430"/>
            <a:ext cx="7188199" cy="2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7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44E6CA-39AF-414E-B807-0102BB7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 descr="Immagine che contiene testo, parete&#10;&#10;Descrizione generata automaticamente">
            <a:extLst>
              <a:ext uri="{FF2B5EF4-FFF2-40B4-BE49-F238E27FC236}">
                <a16:creationId xmlns:a16="http://schemas.microsoft.com/office/drawing/2014/main" id="{D91EB603-70EC-413A-B6A1-18B6E28D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24758"/>
            <a:ext cx="7188199" cy="42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8710AC-45EC-4717-A212-A05ABE75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29831CA-37DB-48F5-86E3-37CC90BB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765" y="961812"/>
            <a:ext cx="609186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4C49DC-2844-4DEF-B041-2062C0E0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88C04AC-8CBC-4FA6-A084-1AB8917A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387" y="675250"/>
            <a:ext cx="8363072" cy="59542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3036EDB-4FD5-40F8-8011-806EE9A9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786" y="446760"/>
            <a:ext cx="3237626" cy="19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DE8B00-CDB7-42BD-AD9B-D724411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6D2C832-09BE-4260-BB60-4D233604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465" y="1753784"/>
            <a:ext cx="8562535" cy="4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7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15F5BB-37CA-4E8C-BD52-DBEDAD0C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CB142F7-99BF-40BA-95A4-99D9339C1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456" y="961812"/>
            <a:ext cx="68964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2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Common pitfalls </vt:lpstr>
      <vt:lpstr>DateTime</vt:lpstr>
      <vt:lpstr>Stopwatch</vt:lpstr>
      <vt:lpstr>Release vs Debug</vt:lpstr>
      <vt:lpstr>Natural Noise</vt:lpstr>
      <vt:lpstr>Natural Noise</vt:lpstr>
      <vt:lpstr>Natural Noise</vt:lpstr>
      <vt:lpstr>Natural Noise</vt:lpstr>
      <vt:lpstr>Common Pitfalls</vt:lpstr>
      <vt:lpstr>Tricky Distributions</vt:lpstr>
      <vt:lpstr>Tricky Distributions</vt:lpstr>
      <vt:lpstr>Tricky Distributions</vt:lpstr>
      <vt:lpstr>Cold start vs Warmed State </vt:lpstr>
      <vt:lpstr>Common Pitfalls</vt:lpstr>
      <vt:lpstr>Infrastructure Overhead</vt:lpstr>
      <vt:lpstr>Unequal Iterations</vt:lpstr>
      <vt:lpstr>Unequal Iterations</vt:lpstr>
      <vt:lpstr>Unequal Iterations</vt:lpstr>
      <vt:lpstr>Dead Code Elimination</vt:lpstr>
      <vt:lpstr>Dead Code Elimination</vt:lpstr>
      <vt:lpstr>Common Pitfalls</vt:lpstr>
      <vt:lpstr>Bound Check Elimination</vt:lpstr>
      <vt:lpstr>Inlining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pitfalls </dc:title>
  <dc:creator>Massimiliano Balestrieri</dc:creator>
  <cp:lastModifiedBy>Massimiliano Balestrieri</cp:lastModifiedBy>
  <cp:revision>3</cp:revision>
  <dcterms:created xsi:type="dcterms:W3CDTF">2019-09-15T15:31:34Z</dcterms:created>
  <dcterms:modified xsi:type="dcterms:W3CDTF">2019-09-15T15:44:31Z</dcterms:modified>
</cp:coreProperties>
</file>