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5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35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941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2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500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91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818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537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018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83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658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62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53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benchmarkdotnet.org/" TargetMode="External"/><Relationship Id="rId4" Type="http://schemas.openxmlformats.org/officeDocument/2006/relationships/hyperlink" Target="https://github.com/dotnet/benchmarkdotne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ress/pro-.net-benchmarking" TargetMode="External"/><Relationship Id="rId2" Type="http://schemas.openxmlformats.org/officeDocument/2006/relationships/hyperlink" Target="https://www.apress.com/gp/book/978148424940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bin/windows/base/" TargetMode="External"/><Relationship Id="rId5" Type="http://schemas.openxmlformats.org/officeDocument/2006/relationships/hyperlink" Target="https://www.rstudio.com/" TargetMode="External"/><Relationship Id="rId4" Type="http://schemas.openxmlformats.org/officeDocument/2006/relationships/hyperlink" Target="https://github.com/dotnet/BenchmarkDotNe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7GTpwgsmHgU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B54EDE-1D7E-4A36-B5B5-54825A19C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it-IT" dirty="0"/>
              <a:t>Pro .NET Benchmarking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30D2A0E-EFD9-4984-9F37-08D77FAB6C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95" r="1" b="44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69071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75215C-C00F-4683-BEFB-E3B87424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How Environment Affects Performance - Runtime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E8739821-66CF-426E-AA74-A7DD9BD80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9720" y="2084832"/>
            <a:ext cx="7524261" cy="44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AF4B40-DEED-4EEA-A84C-2B32AC9E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241205" cy="1499616"/>
          </a:xfrm>
        </p:spPr>
        <p:txBody>
          <a:bodyPr>
            <a:noAutofit/>
          </a:bodyPr>
          <a:lstStyle/>
          <a:p>
            <a:r>
              <a:rPr lang="it-IT" sz="3200" dirty="0"/>
              <a:t>How Environment Affects Performance - </a:t>
            </a:r>
            <a:r>
              <a:rPr lang="it-IT" sz="2800" dirty="0"/>
              <a:t>Compilation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9074DEB-FF61-40CF-B9BC-0FEE82A05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7670" y="585216"/>
            <a:ext cx="6066649" cy="580137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433107E-618D-4472-AB9D-44BBE35A0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74" y="3939069"/>
            <a:ext cx="4810796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36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AF4B40-DEED-4EEA-A84C-2B32AC9E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287174" cy="1499616"/>
          </a:xfrm>
        </p:spPr>
        <p:txBody>
          <a:bodyPr>
            <a:noAutofit/>
          </a:bodyPr>
          <a:lstStyle/>
          <a:p>
            <a:r>
              <a:rPr lang="it-IT" sz="3200" dirty="0"/>
              <a:t>How Environment Affects Performance - </a:t>
            </a:r>
            <a:r>
              <a:rPr lang="it-IT" sz="2800" dirty="0"/>
              <a:t>External Environment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332BE6-CA1F-45D9-A855-BC5429FB8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3919" y="710119"/>
            <a:ext cx="2288677" cy="583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67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4893-176E-4344-BBE9-405828FA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Performance Analysis and </a:t>
            </a:r>
            <a:br>
              <a:rPr lang="en-US" sz="3600" dirty="0"/>
            </a:br>
            <a:r>
              <a:rPr lang="en-US" sz="3600" dirty="0"/>
              <a:t>Performance Testing</a:t>
            </a:r>
            <a:endParaRPr lang="it-IT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DCC7CA-19A6-4B42-B18D-40F93C95C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8313" y="153759"/>
            <a:ext cx="3648584" cy="2362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E45D4F-1585-40EF-A64D-7F55BC6A2EE8}"/>
              </a:ext>
            </a:extLst>
          </p:cNvPr>
          <p:cNvSpPr txBox="1"/>
          <p:nvPr/>
        </p:nvSpPr>
        <p:spPr>
          <a:xfrm>
            <a:off x="496110" y="2266544"/>
            <a:ext cx="7791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Kinds of Benchmarks and Performance Tests</a:t>
            </a:r>
          </a:p>
          <a:p>
            <a:endParaRPr lang="en-US" dirty="0"/>
          </a:p>
          <a:p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03305-72E8-4784-B871-BD4D71F44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14" y="2868900"/>
            <a:ext cx="4991797" cy="3610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F363EC-A50E-4DAB-BD61-5045BF03F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42" y="6113903"/>
            <a:ext cx="4439270" cy="466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35A060-6B10-4E5C-8938-C69F989103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5362" y="2595870"/>
            <a:ext cx="5344271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27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D268-544E-41EF-A28A-34D973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Kinds of Benchmarks and Performance Tests</a:t>
            </a:r>
            <a:br>
              <a:rPr lang="en-US" sz="2800" dirty="0"/>
            </a:br>
            <a:r>
              <a:rPr lang="en-US" sz="2800" dirty="0"/>
              <a:t>Latency vs Throughput</a:t>
            </a:r>
            <a:endParaRPr lang="it-IT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FC72A1-81D6-41FF-AB39-5B9CB25E5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819" y="3257706"/>
            <a:ext cx="3258005" cy="1267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EFDD53-0BCA-4E32-A441-1A035DDD1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265" y="3257706"/>
            <a:ext cx="2981741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12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5B44-2DF6-47AD-B377-7344365F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TOOLS – benchmarkdotnet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E37F6A-E104-4D10-B584-42C7143DC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7914" y="170980"/>
            <a:ext cx="4880723" cy="743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70CA6F-5F39-47B0-BFF7-329CE1740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090" y="914098"/>
            <a:ext cx="4880723" cy="5982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D97884-5491-4970-B254-2447EDCC4A25}"/>
              </a:ext>
            </a:extLst>
          </p:cNvPr>
          <p:cNvSpPr txBox="1"/>
          <p:nvPr/>
        </p:nvSpPr>
        <p:spPr>
          <a:xfrm>
            <a:off x="758757" y="2393004"/>
            <a:ext cx="591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linkClick r:id="rId4"/>
              </a:rPr>
              <a:t>https://github.com/dotnet/benchmarkdotnet</a:t>
            </a:r>
            <a:endParaRPr lang="it-IT" dirty="0"/>
          </a:p>
          <a:p>
            <a:r>
              <a:rPr lang="it-IT" dirty="0">
                <a:hlinkClick r:id="rId5"/>
              </a:rPr>
              <a:t>https://benchmarkdotnet.org/</a:t>
            </a:r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859FA0-DF0C-440C-A02D-7636EDC8D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955" y="3151762"/>
            <a:ext cx="4850799" cy="345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2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005B2C-BBAD-4A4C-AF85-17B39607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Author</a:t>
            </a:r>
          </a:p>
        </p:txBody>
      </p:sp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830357CC-82CE-4A0F-822C-79BB1188C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513448"/>
            <a:ext cx="7188199" cy="382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0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B6D5E0-1620-46EF-B29F-57D94A00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99514F-370A-4300-B093-BFBE0EC63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Book</a:t>
            </a:r>
            <a:endParaRPr lang="it-IT" dirty="0">
              <a:hlinkClick r:id="rId2"/>
            </a:endParaRPr>
          </a:p>
          <a:p>
            <a:pPr lvl="1"/>
            <a:r>
              <a:rPr lang="it-IT" dirty="0">
                <a:hlinkClick r:id="rId2"/>
              </a:rPr>
              <a:t>https://www.apress.com/gp/book/9781484249406</a:t>
            </a:r>
            <a:endParaRPr lang="it-IT" dirty="0"/>
          </a:p>
          <a:p>
            <a:r>
              <a:rPr lang="it-IT" dirty="0"/>
              <a:t>Source Code</a:t>
            </a:r>
          </a:p>
          <a:p>
            <a:pPr lvl="1"/>
            <a:r>
              <a:rPr lang="it-IT" dirty="0">
                <a:hlinkClick r:id="rId3"/>
              </a:rPr>
              <a:t>https://github.com/Apress/pro-.net-benchmarking</a:t>
            </a:r>
            <a:endParaRPr lang="it-IT" dirty="0"/>
          </a:p>
          <a:p>
            <a:r>
              <a:rPr lang="it-IT" dirty="0" err="1"/>
              <a:t>BenchmarkDotNet</a:t>
            </a:r>
            <a:endParaRPr lang="it-IT" dirty="0"/>
          </a:p>
          <a:p>
            <a:pPr lvl="1"/>
            <a:r>
              <a:rPr lang="it-IT" dirty="0">
                <a:hlinkClick r:id="rId4"/>
              </a:rPr>
              <a:t>https://github.com/dotnet/BenchmarkDotNet</a:t>
            </a:r>
            <a:endParaRPr lang="it-IT" dirty="0"/>
          </a:p>
          <a:p>
            <a:r>
              <a:rPr lang="it-IT" dirty="0" err="1"/>
              <a:t>Rstudio</a:t>
            </a:r>
            <a:endParaRPr lang="it-IT" dirty="0"/>
          </a:p>
          <a:p>
            <a:pPr lvl="1"/>
            <a:r>
              <a:rPr lang="it-IT" dirty="0">
                <a:hlinkClick r:id="rId5"/>
              </a:rPr>
              <a:t>https://www.rstudio.com/</a:t>
            </a:r>
            <a:endParaRPr lang="it-IT" dirty="0"/>
          </a:p>
          <a:p>
            <a:r>
              <a:rPr lang="it-IT" dirty="0"/>
              <a:t>R</a:t>
            </a:r>
          </a:p>
          <a:p>
            <a:r>
              <a:rPr lang="it-IT" sz="18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https://cran.r-project.org/bin/windows/base/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71256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655465-1ED1-4E45-AB03-D623265C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First Benchmark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62F63052-B3A5-4BBA-86B6-A8FE9C354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3092" y="3625756"/>
            <a:ext cx="3781953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6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6E9D74-059A-43D3-93C0-E11C337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About </a:t>
            </a:r>
            <a:r>
              <a:rPr lang="it-IT" dirty="0" err="1"/>
              <a:t>Expectations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9DCD10A8-10B3-4746-80D5-A708F2718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932" y="3288323"/>
            <a:ext cx="4658375" cy="188621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C46F687-F23B-43DB-81F3-E2CDE5AAA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956" y="3288323"/>
            <a:ext cx="4744112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4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EE629F-EAC7-4E9C-81C2-12E5CA64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Perfomance</a:t>
            </a:r>
            <a:r>
              <a:rPr lang="it-IT" dirty="0"/>
              <a:t> Space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D153068A-F7FF-4F40-A723-6030BF1E7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32" y="1850866"/>
            <a:ext cx="10385323" cy="113754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434211C-15F9-49D9-9CD4-F6EC5BB4A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31" y="2787743"/>
            <a:ext cx="5747707" cy="38346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659BDB-ABEF-4838-80F1-153856463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329" y="110164"/>
            <a:ext cx="5477639" cy="1867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A9D2B4-6DC5-4734-B2DB-98D725955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535" y="2725008"/>
            <a:ext cx="4667901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5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7822-8F25-4970-B450-5B40BBFE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Benchmark requirements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048EF-803A-4217-A7CE-F61DDA1E5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28" y="2286000"/>
            <a:ext cx="2495898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4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7822-8F25-4970-B450-5B40BBFE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Find Your Bottleneck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8A98BE-4B83-495A-86C0-FAB1F0773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459" y="91531"/>
            <a:ext cx="5783541" cy="15522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5A8C8A-CF46-405F-8217-C19237C1D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225" y="1643824"/>
            <a:ext cx="7516274" cy="50489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78C624-B6CA-4643-BEFC-CAEC70178AB5}"/>
              </a:ext>
            </a:extLst>
          </p:cNvPr>
          <p:cNvSpPr/>
          <p:nvPr/>
        </p:nvSpPr>
        <p:spPr>
          <a:xfrm>
            <a:off x="489069" y="2209185"/>
            <a:ext cx="3574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hlinkClick r:id="rId4"/>
              </a:rPr>
              <a:t>https://www.youtube.com/watch?v=7GTpwgsmHgU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77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86ECF7-1BB7-4CF7-BC4C-7C776C40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How Environment Affects Performance - Source code journey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2115ECEA-720E-4FE9-9673-774C8A984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283" y="1717771"/>
            <a:ext cx="8918917" cy="5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19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87</TotalTime>
  <Words>151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Tw Cen MT</vt:lpstr>
      <vt:lpstr>Tw Cen MT Condensed</vt:lpstr>
      <vt:lpstr>Wingdings 3</vt:lpstr>
      <vt:lpstr>Integrale</vt:lpstr>
      <vt:lpstr>Pro .NET Benchmarking</vt:lpstr>
      <vt:lpstr>Author</vt:lpstr>
      <vt:lpstr>Links</vt:lpstr>
      <vt:lpstr>First Benchmark</vt:lpstr>
      <vt:lpstr>About Expectations</vt:lpstr>
      <vt:lpstr>Perfomance Space</vt:lpstr>
      <vt:lpstr>Benchmark requirements</vt:lpstr>
      <vt:lpstr>Find Your Bottleneck</vt:lpstr>
      <vt:lpstr>How Environment Affects Performance - Source code journey</vt:lpstr>
      <vt:lpstr>How Environment Affects Performance - Runtime</vt:lpstr>
      <vt:lpstr>How Environment Affects Performance - Compilation</vt:lpstr>
      <vt:lpstr>How Environment Affects Performance - External Environment</vt:lpstr>
      <vt:lpstr>Performance Analysis and  Performance Testing</vt:lpstr>
      <vt:lpstr>Kinds of Benchmarks and Performance Tests Latency vs Throughput</vt:lpstr>
      <vt:lpstr>TOOLS – benchmarkdotnet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 .NET Benchmarking</dc:title>
  <dc:creator>Massimiliano Balestrieri</dc:creator>
  <cp:lastModifiedBy>Massimiliano Balestrieri</cp:lastModifiedBy>
  <cp:revision>9</cp:revision>
  <dcterms:created xsi:type="dcterms:W3CDTF">2019-09-15T16:49:18Z</dcterms:created>
  <dcterms:modified xsi:type="dcterms:W3CDTF">2019-09-16T07:38:41Z</dcterms:modified>
</cp:coreProperties>
</file>