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jpg" ContentType="image/jpg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8910" y="747275"/>
            <a:ext cx="5890895" cy="623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363" y="1845459"/>
            <a:ext cx="4438650" cy="3778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F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758488" y="2627313"/>
            <a:ext cx="2602865" cy="2602865"/>
            <a:chOff x="1758488" y="2627313"/>
            <a:chExt cx="2602865" cy="2602865"/>
          </a:xfrm>
        </p:grpSpPr>
        <p:sp>
          <p:nvSpPr>
            <p:cNvPr id="4" name="object 4" descr=""/>
            <p:cNvSpPr/>
            <p:nvPr/>
          </p:nvSpPr>
          <p:spPr>
            <a:xfrm>
              <a:off x="1924281" y="2627313"/>
              <a:ext cx="2437130" cy="2602865"/>
            </a:xfrm>
            <a:custGeom>
              <a:avLst/>
              <a:gdLst/>
              <a:ahLst/>
              <a:cxnLst/>
              <a:rect l="l" t="t" r="r" b="b"/>
              <a:pathLst>
                <a:path w="2437129" h="2602865">
                  <a:moveTo>
                    <a:pt x="1135495" y="2602577"/>
                  </a:moveTo>
                  <a:lnTo>
                    <a:pt x="1083490" y="2601557"/>
                  </a:lnTo>
                  <a:lnTo>
                    <a:pt x="1032003" y="2598522"/>
                  </a:lnTo>
                  <a:lnTo>
                    <a:pt x="981071" y="2593510"/>
                  </a:lnTo>
                  <a:lnTo>
                    <a:pt x="930733" y="2586559"/>
                  </a:lnTo>
                  <a:lnTo>
                    <a:pt x="881028" y="2577708"/>
                  </a:lnTo>
                  <a:lnTo>
                    <a:pt x="831993" y="2566995"/>
                  </a:lnTo>
                  <a:lnTo>
                    <a:pt x="783666" y="2554458"/>
                  </a:lnTo>
                  <a:lnTo>
                    <a:pt x="736085" y="2540135"/>
                  </a:lnTo>
                  <a:lnTo>
                    <a:pt x="689290" y="2524064"/>
                  </a:lnTo>
                  <a:lnTo>
                    <a:pt x="643317" y="2506283"/>
                  </a:lnTo>
                  <a:lnTo>
                    <a:pt x="598205" y="2486831"/>
                  </a:lnTo>
                  <a:lnTo>
                    <a:pt x="553993" y="2465745"/>
                  </a:lnTo>
                  <a:lnTo>
                    <a:pt x="510717" y="2443064"/>
                  </a:lnTo>
                  <a:lnTo>
                    <a:pt x="468417" y="2418827"/>
                  </a:lnTo>
                  <a:lnTo>
                    <a:pt x="427131" y="2393070"/>
                  </a:lnTo>
                  <a:lnTo>
                    <a:pt x="386896" y="2365832"/>
                  </a:lnTo>
                  <a:lnTo>
                    <a:pt x="347751" y="2337152"/>
                  </a:lnTo>
                  <a:lnTo>
                    <a:pt x="309735" y="2307068"/>
                  </a:lnTo>
                  <a:lnTo>
                    <a:pt x="272884" y="2275617"/>
                  </a:lnTo>
                  <a:lnTo>
                    <a:pt x="237238" y="2242839"/>
                  </a:lnTo>
                  <a:lnTo>
                    <a:pt x="202834" y="2208770"/>
                  </a:lnTo>
                  <a:lnTo>
                    <a:pt x="169710" y="2173449"/>
                  </a:lnTo>
                  <a:lnTo>
                    <a:pt x="137906" y="2136915"/>
                  </a:lnTo>
                  <a:lnTo>
                    <a:pt x="107458" y="2099206"/>
                  </a:lnTo>
                  <a:lnTo>
                    <a:pt x="78406" y="2060359"/>
                  </a:lnTo>
                  <a:lnTo>
                    <a:pt x="50786" y="2020413"/>
                  </a:lnTo>
                  <a:lnTo>
                    <a:pt x="24638" y="1979405"/>
                  </a:lnTo>
                  <a:lnTo>
                    <a:pt x="0" y="1937376"/>
                  </a:lnTo>
                  <a:lnTo>
                    <a:pt x="1135495" y="1301288"/>
                  </a:lnTo>
                  <a:lnTo>
                    <a:pt x="1135495" y="0"/>
                  </a:lnTo>
                  <a:lnTo>
                    <a:pt x="1183201" y="858"/>
                  </a:lnTo>
                  <a:lnTo>
                    <a:pt x="1230474" y="3413"/>
                  </a:lnTo>
                  <a:lnTo>
                    <a:pt x="1277285" y="7635"/>
                  </a:lnTo>
                  <a:lnTo>
                    <a:pt x="1323604" y="13496"/>
                  </a:lnTo>
                  <a:lnTo>
                    <a:pt x="1369403" y="20965"/>
                  </a:lnTo>
                  <a:lnTo>
                    <a:pt x="1414652" y="30013"/>
                  </a:lnTo>
                  <a:lnTo>
                    <a:pt x="1459321" y="40612"/>
                  </a:lnTo>
                  <a:lnTo>
                    <a:pt x="1503381" y="52730"/>
                  </a:lnTo>
                  <a:lnTo>
                    <a:pt x="1546803" y="66340"/>
                  </a:lnTo>
                  <a:lnTo>
                    <a:pt x="1589557" y="81411"/>
                  </a:lnTo>
                  <a:lnTo>
                    <a:pt x="1631613" y="97915"/>
                  </a:lnTo>
                  <a:lnTo>
                    <a:pt x="1672944" y="115821"/>
                  </a:lnTo>
                  <a:lnTo>
                    <a:pt x="1713518" y="135101"/>
                  </a:lnTo>
                  <a:lnTo>
                    <a:pt x="1753306" y="155725"/>
                  </a:lnTo>
                  <a:lnTo>
                    <a:pt x="1792280" y="177664"/>
                  </a:lnTo>
                  <a:lnTo>
                    <a:pt x="1830410" y="200887"/>
                  </a:lnTo>
                  <a:lnTo>
                    <a:pt x="1867666" y="225367"/>
                  </a:lnTo>
                  <a:lnTo>
                    <a:pt x="1904019" y="251073"/>
                  </a:lnTo>
                  <a:lnTo>
                    <a:pt x="1939440" y="277976"/>
                  </a:lnTo>
                  <a:lnTo>
                    <a:pt x="1973899" y="306046"/>
                  </a:lnTo>
                  <a:lnTo>
                    <a:pt x="2007366" y="335255"/>
                  </a:lnTo>
                  <a:lnTo>
                    <a:pt x="2039813" y="365573"/>
                  </a:lnTo>
                  <a:lnTo>
                    <a:pt x="2071210" y="396970"/>
                  </a:lnTo>
                  <a:lnTo>
                    <a:pt x="2101528" y="429417"/>
                  </a:lnTo>
                  <a:lnTo>
                    <a:pt x="2130737" y="462884"/>
                  </a:lnTo>
                  <a:lnTo>
                    <a:pt x="2158807" y="497343"/>
                  </a:lnTo>
                  <a:lnTo>
                    <a:pt x="2185710" y="532764"/>
                  </a:lnTo>
                  <a:lnTo>
                    <a:pt x="2211416" y="569117"/>
                  </a:lnTo>
                  <a:lnTo>
                    <a:pt x="2235896" y="606373"/>
                  </a:lnTo>
                  <a:lnTo>
                    <a:pt x="2259120" y="644503"/>
                  </a:lnTo>
                  <a:lnTo>
                    <a:pt x="2281058" y="683477"/>
                  </a:lnTo>
                  <a:lnTo>
                    <a:pt x="2301682" y="723265"/>
                  </a:lnTo>
                  <a:lnTo>
                    <a:pt x="2320962" y="763840"/>
                  </a:lnTo>
                  <a:lnTo>
                    <a:pt x="2338868" y="805170"/>
                  </a:lnTo>
                  <a:lnTo>
                    <a:pt x="2355372" y="847226"/>
                  </a:lnTo>
                  <a:lnTo>
                    <a:pt x="2370443" y="889980"/>
                  </a:lnTo>
                  <a:lnTo>
                    <a:pt x="2384053" y="933402"/>
                  </a:lnTo>
                  <a:lnTo>
                    <a:pt x="2396171" y="977462"/>
                  </a:lnTo>
                  <a:lnTo>
                    <a:pt x="2406770" y="1022131"/>
                  </a:lnTo>
                  <a:lnTo>
                    <a:pt x="2415818" y="1067380"/>
                  </a:lnTo>
                  <a:lnTo>
                    <a:pt x="2423287" y="1113179"/>
                  </a:lnTo>
                  <a:lnTo>
                    <a:pt x="2429148" y="1159498"/>
                  </a:lnTo>
                  <a:lnTo>
                    <a:pt x="2433370" y="1206310"/>
                  </a:lnTo>
                  <a:lnTo>
                    <a:pt x="2435925" y="1253583"/>
                  </a:lnTo>
                  <a:lnTo>
                    <a:pt x="2436784" y="1301288"/>
                  </a:lnTo>
                  <a:lnTo>
                    <a:pt x="2435925" y="1348994"/>
                  </a:lnTo>
                  <a:lnTo>
                    <a:pt x="2433370" y="1396267"/>
                  </a:lnTo>
                  <a:lnTo>
                    <a:pt x="2429148" y="1443078"/>
                  </a:lnTo>
                  <a:lnTo>
                    <a:pt x="2423287" y="1489398"/>
                  </a:lnTo>
                  <a:lnTo>
                    <a:pt x="2415818" y="1535196"/>
                  </a:lnTo>
                  <a:lnTo>
                    <a:pt x="2406770" y="1580445"/>
                  </a:lnTo>
                  <a:lnTo>
                    <a:pt x="2396171" y="1625114"/>
                  </a:lnTo>
                  <a:lnTo>
                    <a:pt x="2384053" y="1669174"/>
                  </a:lnTo>
                  <a:lnTo>
                    <a:pt x="2370443" y="1712596"/>
                  </a:lnTo>
                  <a:lnTo>
                    <a:pt x="2355372" y="1755350"/>
                  </a:lnTo>
                  <a:lnTo>
                    <a:pt x="2338868" y="1797407"/>
                  </a:lnTo>
                  <a:lnTo>
                    <a:pt x="2320962" y="1838737"/>
                  </a:lnTo>
                  <a:lnTo>
                    <a:pt x="2301682" y="1879311"/>
                  </a:lnTo>
                  <a:lnTo>
                    <a:pt x="2281058" y="1919100"/>
                  </a:lnTo>
                  <a:lnTo>
                    <a:pt x="2259120" y="1958074"/>
                  </a:lnTo>
                  <a:lnTo>
                    <a:pt x="2235896" y="1996203"/>
                  </a:lnTo>
                  <a:lnTo>
                    <a:pt x="2211416" y="2033459"/>
                  </a:lnTo>
                  <a:lnTo>
                    <a:pt x="2185710" y="2069812"/>
                  </a:lnTo>
                  <a:lnTo>
                    <a:pt x="2158807" y="2105233"/>
                  </a:lnTo>
                  <a:lnTo>
                    <a:pt x="2130737" y="2139692"/>
                  </a:lnTo>
                  <a:lnTo>
                    <a:pt x="2101528" y="2173160"/>
                  </a:lnTo>
                  <a:lnTo>
                    <a:pt x="2071210" y="2205607"/>
                  </a:lnTo>
                  <a:lnTo>
                    <a:pt x="2039813" y="2237004"/>
                  </a:lnTo>
                  <a:lnTo>
                    <a:pt x="2007366" y="2267321"/>
                  </a:lnTo>
                  <a:lnTo>
                    <a:pt x="1973899" y="2296530"/>
                  </a:lnTo>
                  <a:lnTo>
                    <a:pt x="1939440" y="2324601"/>
                  </a:lnTo>
                  <a:lnTo>
                    <a:pt x="1904019" y="2351504"/>
                  </a:lnTo>
                  <a:lnTo>
                    <a:pt x="1867666" y="2377210"/>
                  </a:lnTo>
                  <a:lnTo>
                    <a:pt x="1830410" y="2401689"/>
                  </a:lnTo>
                  <a:lnTo>
                    <a:pt x="1792280" y="2424913"/>
                  </a:lnTo>
                  <a:lnTo>
                    <a:pt x="1753306" y="2446851"/>
                  </a:lnTo>
                  <a:lnTo>
                    <a:pt x="1713518" y="2467475"/>
                  </a:lnTo>
                  <a:lnTo>
                    <a:pt x="1672944" y="2486755"/>
                  </a:lnTo>
                  <a:lnTo>
                    <a:pt x="1631613" y="2504661"/>
                  </a:lnTo>
                  <a:lnTo>
                    <a:pt x="1589557" y="2521165"/>
                  </a:lnTo>
                  <a:lnTo>
                    <a:pt x="1546803" y="2536236"/>
                  </a:lnTo>
                  <a:lnTo>
                    <a:pt x="1503381" y="2549846"/>
                  </a:lnTo>
                  <a:lnTo>
                    <a:pt x="1459321" y="2561965"/>
                  </a:lnTo>
                  <a:lnTo>
                    <a:pt x="1414652" y="2572563"/>
                  </a:lnTo>
                  <a:lnTo>
                    <a:pt x="1369403" y="2581611"/>
                  </a:lnTo>
                  <a:lnTo>
                    <a:pt x="1323604" y="2589081"/>
                  </a:lnTo>
                  <a:lnTo>
                    <a:pt x="1277285" y="2594941"/>
                  </a:lnTo>
                  <a:lnTo>
                    <a:pt x="1230474" y="2599164"/>
                  </a:lnTo>
                  <a:lnTo>
                    <a:pt x="1183201" y="2601719"/>
                  </a:lnTo>
                  <a:lnTo>
                    <a:pt x="1135495" y="2602577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8488" y="2627313"/>
              <a:ext cx="1301750" cy="1937385"/>
            </a:xfrm>
            <a:custGeom>
              <a:avLst/>
              <a:gdLst/>
              <a:ahLst/>
              <a:cxnLst/>
              <a:rect l="l" t="t" r="r" b="b"/>
              <a:pathLst>
                <a:path w="1301750" h="1937385">
                  <a:moveTo>
                    <a:pt x="165793" y="1937376"/>
                  </a:moveTo>
                  <a:lnTo>
                    <a:pt x="142236" y="1893455"/>
                  </a:lnTo>
                  <a:lnTo>
                    <a:pt x="120332" y="1848551"/>
                  </a:lnTo>
                  <a:lnTo>
                    <a:pt x="100121" y="1802705"/>
                  </a:lnTo>
                  <a:lnTo>
                    <a:pt x="81643" y="1755958"/>
                  </a:lnTo>
                  <a:lnTo>
                    <a:pt x="64938" y="1708348"/>
                  </a:lnTo>
                  <a:lnTo>
                    <a:pt x="50048" y="1659918"/>
                  </a:lnTo>
                  <a:lnTo>
                    <a:pt x="37012" y="1610706"/>
                  </a:lnTo>
                  <a:lnTo>
                    <a:pt x="25871" y="1560753"/>
                  </a:lnTo>
                  <a:lnTo>
                    <a:pt x="16665" y="1510100"/>
                  </a:lnTo>
                  <a:lnTo>
                    <a:pt x="9434" y="1458787"/>
                  </a:lnTo>
                  <a:lnTo>
                    <a:pt x="4220" y="1406854"/>
                  </a:lnTo>
                  <a:lnTo>
                    <a:pt x="1061" y="1354341"/>
                  </a:lnTo>
                  <a:lnTo>
                    <a:pt x="0" y="1301288"/>
                  </a:lnTo>
                  <a:lnTo>
                    <a:pt x="858" y="1253583"/>
                  </a:lnTo>
                  <a:lnTo>
                    <a:pt x="3413" y="1206310"/>
                  </a:lnTo>
                  <a:lnTo>
                    <a:pt x="7635" y="1159498"/>
                  </a:lnTo>
                  <a:lnTo>
                    <a:pt x="13496" y="1113179"/>
                  </a:lnTo>
                  <a:lnTo>
                    <a:pt x="20965" y="1067380"/>
                  </a:lnTo>
                  <a:lnTo>
                    <a:pt x="30013" y="1022131"/>
                  </a:lnTo>
                  <a:lnTo>
                    <a:pt x="40612" y="977462"/>
                  </a:lnTo>
                  <a:lnTo>
                    <a:pt x="52730" y="933402"/>
                  </a:lnTo>
                  <a:lnTo>
                    <a:pt x="66340" y="889980"/>
                  </a:lnTo>
                  <a:lnTo>
                    <a:pt x="81411" y="847226"/>
                  </a:lnTo>
                  <a:lnTo>
                    <a:pt x="97915" y="805170"/>
                  </a:lnTo>
                  <a:lnTo>
                    <a:pt x="115821" y="763840"/>
                  </a:lnTo>
                  <a:lnTo>
                    <a:pt x="135101" y="723265"/>
                  </a:lnTo>
                  <a:lnTo>
                    <a:pt x="155725" y="683477"/>
                  </a:lnTo>
                  <a:lnTo>
                    <a:pt x="177664" y="644503"/>
                  </a:lnTo>
                  <a:lnTo>
                    <a:pt x="200887" y="606373"/>
                  </a:lnTo>
                  <a:lnTo>
                    <a:pt x="225367" y="569117"/>
                  </a:lnTo>
                  <a:lnTo>
                    <a:pt x="251073" y="532764"/>
                  </a:lnTo>
                  <a:lnTo>
                    <a:pt x="277976" y="497343"/>
                  </a:lnTo>
                  <a:lnTo>
                    <a:pt x="306046" y="462884"/>
                  </a:lnTo>
                  <a:lnTo>
                    <a:pt x="335255" y="429417"/>
                  </a:lnTo>
                  <a:lnTo>
                    <a:pt x="365573" y="396970"/>
                  </a:lnTo>
                  <a:lnTo>
                    <a:pt x="396970" y="365573"/>
                  </a:lnTo>
                  <a:lnTo>
                    <a:pt x="429417" y="335255"/>
                  </a:lnTo>
                  <a:lnTo>
                    <a:pt x="462884" y="306046"/>
                  </a:lnTo>
                  <a:lnTo>
                    <a:pt x="497343" y="277976"/>
                  </a:lnTo>
                  <a:lnTo>
                    <a:pt x="532764" y="251073"/>
                  </a:lnTo>
                  <a:lnTo>
                    <a:pt x="569117" y="225367"/>
                  </a:lnTo>
                  <a:lnTo>
                    <a:pt x="606373" y="200887"/>
                  </a:lnTo>
                  <a:lnTo>
                    <a:pt x="644503" y="177664"/>
                  </a:lnTo>
                  <a:lnTo>
                    <a:pt x="683477" y="155725"/>
                  </a:lnTo>
                  <a:lnTo>
                    <a:pt x="723265" y="135101"/>
                  </a:lnTo>
                  <a:lnTo>
                    <a:pt x="763840" y="115821"/>
                  </a:lnTo>
                  <a:lnTo>
                    <a:pt x="805170" y="97915"/>
                  </a:lnTo>
                  <a:lnTo>
                    <a:pt x="847226" y="81411"/>
                  </a:lnTo>
                  <a:lnTo>
                    <a:pt x="889980" y="66340"/>
                  </a:lnTo>
                  <a:lnTo>
                    <a:pt x="933402" y="52730"/>
                  </a:lnTo>
                  <a:lnTo>
                    <a:pt x="977462" y="40612"/>
                  </a:lnTo>
                  <a:lnTo>
                    <a:pt x="1022131" y="30013"/>
                  </a:lnTo>
                  <a:lnTo>
                    <a:pt x="1067380" y="20965"/>
                  </a:lnTo>
                  <a:lnTo>
                    <a:pt x="1113179" y="13496"/>
                  </a:lnTo>
                  <a:lnTo>
                    <a:pt x="1159498" y="7635"/>
                  </a:lnTo>
                  <a:lnTo>
                    <a:pt x="1206310" y="3413"/>
                  </a:lnTo>
                  <a:lnTo>
                    <a:pt x="1253583" y="858"/>
                  </a:lnTo>
                  <a:lnTo>
                    <a:pt x="1301288" y="0"/>
                  </a:lnTo>
                  <a:lnTo>
                    <a:pt x="1301288" y="1301288"/>
                  </a:lnTo>
                  <a:lnTo>
                    <a:pt x="165793" y="1937376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59777" y="3037556"/>
              <a:ext cx="0" cy="891540"/>
            </a:xfrm>
            <a:custGeom>
              <a:avLst/>
              <a:gdLst/>
              <a:ahLst/>
              <a:cxnLst/>
              <a:rect l="l" t="t" r="r" b="b"/>
              <a:pathLst>
                <a:path w="0" h="891539">
                  <a:moveTo>
                    <a:pt x="0" y="891045"/>
                  </a:moveTo>
                  <a:lnTo>
                    <a:pt x="0" y="0"/>
                  </a:lnTo>
                </a:path>
              </a:pathLst>
            </a:custGeom>
            <a:ln w="11688">
              <a:solidFill>
                <a:srgbClr val="2F2E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59731" y="302855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900046" y="1800092"/>
                  </a:moveTo>
                  <a:lnTo>
                    <a:pt x="852245" y="1798844"/>
                  </a:lnTo>
                  <a:lnTo>
                    <a:pt x="805094" y="1795143"/>
                  </a:lnTo>
                  <a:lnTo>
                    <a:pt x="758656" y="1789050"/>
                  </a:lnTo>
                  <a:lnTo>
                    <a:pt x="712991" y="1780628"/>
                  </a:lnTo>
                  <a:lnTo>
                    <a:pt x="668163" y="1769939"/>
                  </a:lnTo>
                  <a:lnTo>
                    <a:pt x="624234" y="1757045"/>
                  </a:lnTo>
                  <a:lnTo>
                    <a:pt x="581265" y="1742008"/>
                  </a:lnTo>
                  <a:lnTo>
                    <a:pt x="539320" y="1724891"/>
                  </a:lnTo>
                  <a:lnTo>
                    <a:pt x="498460" y="1705755"/>
                  </a:lnTo>
                  <a:lnTo>
                    <a:pt x="458747" y="1684663"/>
                  </a:lnTo>
                  <a:lnTo>
                    <a:pt x="420244" y="1661678"/>
                  </a:lnTo>
                  <a:lnTo>
                    <a:pt x="383013" y="1636861"/>
                  </a:lnTo>
                  <a:lnTo>
                    <a:pt x="347115" y="1610274"/>
                  </a:lnTo>
                  <a:lnTo>
                    <a:pt x="312614" y="1581980"/>
                  </a:lnTo>
                  <a:lnTo>
                    <a:pt x="279572" y="1552041"/>
                  </a:lnTo>
                  <a:lnTo>
                    <a:pt x="248050" y="1520519"/>
                  </a:lnTo>
                  <a:lnTo>
                    <a:pt x="218111" y="1487477"/>
                  </a:lnTo>
                  <a:lnTo>
                    <a:pt x="189817" y="1452976"/>
                  </a:lnTo>
                  <a:lnTo>
                    <a:pt x="163230" y="1417079"/>
                  </a:lnTo>
                  <a:lnTo>
                    <a:pt x="138413" y="1379847"/>
                  </a:lnTo>
                  <a:lnTo>
                    <a:pt x="115428" y="1341344"/>
                  </a:lnTo>
                  <a:lnTo>
                    <a:pt x="94336" y="1301631"/>
                  </a:lnTo>
                  <a:lnTo>
                    <a:pt x="75201" y="1260771"/>
                  </a:lnTo>
                  <a:lnTo>
                    <a:pt x="58083" y="1218826"/>
                  </a:lnTo>
                  <a:lnTo>
                    <a:pt x="43047" y="1175857"/>
                  </a:lnTo>
                  <a:lnTo>
                    <a:pt x="30152" y="1131928"/>
                  </a:lnTo>
                  <a:lnTo>
                    <a:pt x="19463" y="1087100"/>
                  </a:lnTo>
                  <a:lnTo>
                    <a:pt x="11041" y="1041435"/>
                  </a:lnTo>
                  <a:lnTo>
                    <a:pt x="4948" y="994997"/>
                  </a:lnTo>
                  <a:lnTo>
                    <a:pt x="1247" y="947846"/>
                  </a:lnTo>
                  <a:lnTo>
                    <a:pt x="0" y="900046"/>
                  </a:lnTo>
                  <a:lnTo>
                    <a:pt x="1247" y="852245"/>
                  </a:lnTo>
                  <a:lnTo>
                    <a:pt x="4948" y="805094"/>
                  </a:lnTo>
                  <a:lnTo>
                    <a:pt x="11041" y="758656"/>
                  </a:lnTo>
                  <a:lnTo>
                    <a:pt x="19463" y="712991"/>
                  </a:lnTo>
                  <a:lnTo>
                    <a:pt x="30152" y="668163"/>
                  </a:lnTo>
                  <a:lnTo>
                    <a:pt x="43047" y="624234"/>
                  </a:lnTo>
                  <a:lnTo>
                    <a:pt x="58083" y="581265"/>
                  </a:lnTo>
                  <a:lnTo>
                    <a:pt x="75201" y="539320"/>
                  </a:lnTo>
                  <a:lnTo>
                    <a:pt x="94336" y="498460"/>
                  </a:lnTo>
                  <a:lnTo>
                    <a:pt x="115428" y="458747"/>
                  </a:lnTo>
                  <a:lnTo>
                    <a:pt x="138413" y="420244"/>
                  </a:lnTo>
                  <a:lnTo>
                    <a:pt x="163230" y="383013"/>
                  </a:lnTo>
                  <a:lnTo>
                    <a:pt x="189817" y="347115"/>
                  </a:lnTo>
                  <a:lnTo>
                    <a:pt x="218111" y="312614"/>
                  </a:lnTo>
                  <a:lnTo>
                    <a:pt x="248050" y="279572"/>
                  </a:lnTo>
                  <a:lnTo>
                    <a:pt x="279572" y="248050"/>
                  </a:lnTo>
                  <a:lnTo>
                    <a:pt x="312614" y="218111"/>
                  </a:lnTo>
                  <a:lnTo>
                    <a:pt x="347115" y="189817"/>
                  </a:lnTo>
                  <a:lnTo>
                    <a:pt x="383013" y="163230"/>
                  </a:lnTo>
                  <a:lnTo>
                    <a:pt x="420244" y="138413"/>
                  </a:lnTo>
                  <a:lnTo>
                    <a:pt x="458747" y="115428"/>
                  </a:lnTo>
                  <a:lnTo>
                    <a:pt x="498460" y="94336"/>
                  </a:lnTo>
                  <a:lnTo>
                    <a:pt x="539320" y="75201"/>
                  </a:lnTo>
                  <a:lnTo>
                    <a:pt x="581265" y="58083"/>
                  </a:lnTo>
                  <a:lnTo>
                    <a:pt x="624234" y="43047"/>
                  </a:lnTo>
                  <a:lnTo>
                    <a:pt x="668163" y="30152"/>
                  </a:lnTo>
                  <a:lnTo>
                    <a:pt x="712991" y="19463"/>
                  </a:lnTo>
                  <a:lnTo>
                    <a:pt x="758656" y="11041"/>
                  </a:lnTo>
                  <a:lnTo>
                    <a:pt x="805094" y="4948"/>
                  </a:lnTo>
                  <a:lnTo>
                    <a:pt x="852245" y="1247"/>
                  </a:lnTo>
                  <a:lnTo>
                    <a:pt x="900046" y="0"/>
                  </a:lnTo>
                  <a:lnTo>
                    <a:pt x="900046" y="900046"/>
                  </a:lnTo>
                  <a:lnTo>
                    <a:pt x="1800092" y="900046"/>
                  </a:lnTo>
                  <a:lnTo>
                    <a:pt x="1798844" y="947846"/>
                  </a:lnTo>
                  <a:lnTo>
                    <a:pt x="1795143" y="994997"/>
                  </a:lnTo>
                  <a:lnTo>
                    <a:pt x="1789050" y="1041435"/>
                  </a:lnTo>
                  <a:lnTo>
                    <a:pt x="1780628" y="1087100"/>
                  </a:lnTo>
                  <a:lnTo>
                    <a:pt x="1769939" y="1131928"/>
                  </a:lnTo>
                  <a:lnTo>
                    <a:pt x="1757045" y="1175857"/>
                  </a:lnTo>
                  <a:lnTo>
                    <a:pt x="1742008" y="1218826"/>
                  </a:lnTo>
                  <a:lnTo>
                    <a:pt x="1724891" y="1260771"/>
                  </a:lnTo>
                  <a:lnTo>
                    <a:pt x="1705755" y="1301631"/>
                  </a:lnTo>
                  <a:lnTo>
                    <a:pt x="1684663" y="1341344"/>
                  </a:lnTo>
                  <a:lnTo>
                    <a:pt x="1661678" y="1379847"/>
                  </a:lnTo>
                  <a:lnTo>
                    <a:pt x="1636861" y="1417079"/>
                  </a:lnTo>
                  <a:lnTo>
                    <a:pt x="1610274" y="1452976"/>
                  </a:lnTo>
                  <a:lnTo>
                    <a:pt x="1581980" y="1487477"/>
                  </a:lnTo>
                  <a:lnTo>
                    <a:pt x="1552041" y="1520519"/>
                  </a:lnTo>
                  <a:lnTo>
                    <a:pt x="1520519" y="1552041"/>
                  </a:lnTo>
                  <a:lnTo>
                    <a:pt x="1487477" y="1581980"/>
                  </a:lnTo>
                  <a:lnTo>
                    <a:pt x="1452976" y="1610274"/>
                  </a:lnTo>
                  <a:lnTo>
                    <a:pt x="1417079" y="1636861"/>
                  </a:lnTo>
                  <a:lnTo>
                    <a:pt x="1379847" y="1661678"/>
                  </a:lnTo>
                  <a:lnTo>
                    <a:pt x="1341344" y="1684663"/>
                  </a:lnTo>
                  <a:lnTo>
                    <a:pt x="1301631" y="1705755"/>
                  </a:lnTo>
                  <a:lnTo>
                    <a:pt x="1260771" y="1724891"/>
                  </a:lnTo>
                  <a:lnTo>
                    <a:pt x="1218826" y="1742008"/>
                  </a:lnTo>
                  <a:lnTo>
                    <a:pt x="1175857" y="1757045"/>
                  </a:lnTo>
                  <a:lnTo>
                    <a:pt x="1131928" y="1769939"/>
                  </a:lnTo>
                  <a:lnTo>
                    <a:pt x="1087100" y="1780628"/>
                  </a:lnTo>
                  <a:lnTo>
                    <a:pt x="1041435" y="1789050"/>
                  </a:lnTo>
                  <a:lnTo>
                    <a:pt x="994997" y="1795143"/>
                  </a:lnTo>
                  <a:lnTo>
                    <a:pt x="947846" y="1798844"/>
                  </a:lnTo>
                  <a:lnTo>
                    <a:pt x="900046" y="1800092"/>
                  </a:lnTo>
                  <a:close/>
                </a:path>
                <a:path w="1800225" h="1800225">
                  <a:moveTo>
                    <a:pt x="1800092" y="900046"/>
                  </a:moveTo>
                  <a:lnTo>
                    <a:pt x="900046" y="900046"/>
                  </a:lnTo>
                  <a:lnTo>
                    <a:pt x="900046" y="0"/>
                  </a:lnTo>
                  <a:lnTo>
                    <a:pt x="947846" y="1247"/>
                  </a:lnTo>
                  <a:lnTo>
                    <a:pt x="994997" y="4948"/>
                  </a:lnTo>
                  <a:lnTo>
                    <a:pt x="1041435" y="11041"/>
                  </a:lnTo>
                  <a:lnTo>
                    <a:pt x="1087100" y="19463"/>
                  </a:lnTo>
                  <a:lnTo>
                    <a:pt x="1131928" y="30152"/>
                  </a:lnTo>
                  <a:lnTo>
                    <a:pt x="1175857" y="43047"/>
                  </a:lnTo>
                  <a:lnTo>
                    <a:pt x="1218826" y="58083"/>
                  </a:lnTo>
                  <a:lnTo>
                    <a:pt x="1260771" y="75201"/>
                  </a:lnTo>
                  <a:lnTo>
                    <a:pt x="1301631" y="94336"/>
                  </a:lnTo>
                  <a:lnTo>
                    <a:pt x="1341344" y="115428"/>
                  </a:lnTo>
                  <a:lnTo>
                    <a:pt x="1379847" y="138413"/>
                  </a:lnTo>
                  <a:lnTo>
                    <a:pt x="1417079" y="163230"/>
                  </a:lnTo>
                  <a:lnTo>
                    <a:pt x="1452976" y="189817"/>
                  </a:lnTo>
                  <a:lnTo>
                    <a:pt x="1487477" y="218111"/>
                  </a:lnTo>
                  <a:lnTo>
                    <a:pt x="1520519" y="248050"/>
                  </a:lnTo>
                  <a:lnTo>
                    <a:pt x="1552041" y="279572"/>
                  </a:lnTo>
                  <a:lnTo>
                    <a:pt x="1581980" y="312614"/>
                  </a:lnTo>
                  <a:lnTo>
                    <a:pt x="1610274" y="347115"/>
                  </a:lnTo>
                  <a:lnTo>
                    <a:pt x="1636861" y="383013"/>
                  </a:lnTo>
                  <a:lnTo>
                    <a:pt x="1661678" y="420244"/>
                  </a:lnTo>
                  <a:lnTo>
                    <a:pt x="1684663" y="458747"/>
                  </a:lnTo>
                  <a:lnTo>
                    <a:pt x="1705755" y="498460"/>
                  </a:lnTo>
                  <a:lnTo>
                    <a:pt x="1724891" y="539320"/>
                  </a:lnTo>
                  <a:lnTo>
                    <a:pt x="1742008" y="581265"/>
                  </a:lnTo>
                  <a:lnTo>
                    <a:pt x="1757045" y="624234"/>
                  </a:lnTo>
                  <a:lnTo>
                    <a:pt x="1769939" y="668163"/>
                  </a:lnTo>
                  <a:lnTo>
                    <a:pt x="1780628" y="712991"/>
                  </a:lnTo>
                  <a:lnTo>
                    <a:pt x="1789050" y="758656"/>
                  </a:lnTo>
                  <a:lnTo>
                    <a:pt x="1795143" y="805094"/>
                  </a:lnTo>
                  <a:lnTo>
                    <a:pt x="1798844" y="852245"/>
                  </a:lnTo>
                  <a:lnTo>
                    <a:pt x="1800092" y="900046"/>
                  </a:lnTo>
                  <a:close/>
                </a:path>
              </a:pathLst>
            </a:custGeom>
            <a:solidFill>
              <a:srgbClr val="2F2E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184731" y="4574338"/>
            <a:ext cx="1185545" cy="3829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15265" marR="5080" indent="-203200">
              <a:lnSpc>
                <a:spcPct val="102299"/>
              </a:lnSpc>
              <a:spcBef>
                <a:spcPts val="85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1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Showcase 4.996.000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4366" y="2883442"/>
            <a:ext cx="962660" cy="3829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7790" marR="5080" indent="-85725">
              <a:lnSpc>
                <a:spcPct val="102299"/>
              </a:lnSpc>
              <a:spcBef>
                <a:spcPts val="85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1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Play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2.474.000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29103" y="483460"/>
            <a:ext cx="146177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E5E5E5"/>
                </a:solidFill>
                <a:latin typeface="DejaVu Sans"/>
                <a:cs typeface="DejaVu Sans"/>
              </a:rPr>
              <a:t>Views</a:t>
            </a:r>
            <a:r>
              <a:rPr dirty="0" sz="1200" spc="45">
                <a:solidFill>
                  <a:srgbClr val="E5E5E5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5E5E5"/>
                </a:solidFill>
                <a:latin typeface="DejaVu Sans"/>
                <a:cs typeface="DejaVu Sans"/>
              </a:rPr>
              <a:t>Comparison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783132" y="106888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783132" y="126368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735368" y="756185"/>
            <a:ext cx="151003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1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650">
              <a:latin typeface="DejaVu Sans"/>
              <a:cs typeface="DejaVu Sans"/>
            </a:endParaRPr>
          </a:p>
          <a:p>
            <a:pPr marL="215265" marR="5080">
              <a:lnSpc>
                <a:spcPts val="1530"/>
              </a:lnSpc>
              <a:spcBef>
                <a:spcPts val="40"/>
              </a:spcBef>
            </a:pP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250" spc="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Showcase 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250" spc="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250" spc="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12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80899" y="912029"/>
            <a:ext cx="18669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m.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36512" y="734368"/>
            <a:ext cx="1478280" cy="353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41985" marR="5080" indent="-629920">
              <a:lnSpc>
                <a:spcPct val="112999"/>
              </a:lnSpc>
              <a:spcBef>
                <a:spcPts val="9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950" spc="8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 </a:t>
            </a: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jun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81995" y="6919774"/>
            <a:ext cx="542099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31</a:t>
            </a:r>
            <a:r>
              <a:rPr dirty="0" sz="950" spc="25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r>
              <a:rPr dirty="0" sz="950" spc="13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r>
              <a:rPr dirty="0" sz="950" spc="2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95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11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12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13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14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15</a:t>
            </a:r>
            <a:r>
              <a:rPr dirty="0" sz="95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21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22</a:t>
            </a:r>
            <a:r>
              <a:rPr dirty="0" sz="950" spc="25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950" spc="14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r>
              <a:rPr dirty="0" sz="950" spc="25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11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17</a:t>
            </a:r>
            <a:r>
              <a:rPr dirty="0" sz="95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18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19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r>
              <a:rPr dirty="0" sz="95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21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5544" y="1776957"/>
            <a:ext cx="263525" cy="4765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900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800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4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700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4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20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6283" y="1262675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0201" y="3636541"/>
            <a:ext cx="170815" cy="70104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341608" y="1750102"/>
            <a:ext cx="3027680" cy="4720590"/>
            <a:chOff x="1341608" y="1750102"/>
            <a:chExt cx="3027680" cy="4720590"/>
          </a:xfrm>
        </p:grpSpPr>
        <p:sp>
          <p:nvSpPr>
            <p:cNvPr id="10" name="object 10" descr=""/>
            <p:cNvSpPr/>
            <p:nvPr/>
          </p:nvSpPr>
          <p:spPr>
            <a:xfrm>
              <a:off x="1364985" y="1773479"/>
              <a:ext cx="2992755" cy="4685665"/>
            </a:xfrm>
            <a:custGeom>
              <a:avLst/>
              <a:gdLst/>
              <a:ahLst/>
              <a:cxnLst/>
              <a:rect l="l" t="t" r="r" b="b"/>
              <a:pathLst>
                <a:path w="2992754" h="4685665">
                  <a:moveTo>
                    <a:pt x="0" y="4542371"/>
                  </a:moveTo>
                  <a:lnTo>
                    <a:pt x="187011" y="4593409"/>
                  </a:lnTo>
                  <a:lnTo>
                    <a:pt x="374023" y="4649551"/>
                  </a:lnTo>
                  <a:lnTo>
                    <a:pt x="561034" y="4618928"/>
                  </a:lnTo>
                  <a:lnTo>
                    <a:pt x="748046" y="4664862"/>
                  </a:lnTo>
                  <a:lnTo>
                    <a:pt x="935057" y="2699904"/>
                  </a:lnTo>
                  <a:lnTo>
                    <a:pt x="1122069" y="4649551"/>
                  </a:lnTo>
                  <a:lnTo>
                    <a:pt x="1309080" y="4578098"/>
                  </a:lnTo>
                  <a:lnTo>
                    <a:pt x="1496092" y="4644447"/>
                  </a:lnTo>
                  <a:lnTo>
                    <a:pt x="1683103" y="4598513"/>
                  </a:lnTo>
                  <a:lnTo>
                    <a:pt x="1870115" y="4629136"/>
                  </a:lnTo>
                  <a:lnTo>
                    <a:pt x="2057127" y="4649551"/>
                  </a:lnTo>
                  <a:lnTo>
                    <a:pt x="2244138" y="0"/>
                  </a:lnTo>
                  <a:lnTo>
                    <a:pt x="2431150" y="4680174"/>
                  </a:lnTo>
                  <a:lnTo>
                    <a:pt x="2618161" y="4685277"/>
                  </a:lnTo>
                  <a:lnTo>
                    <a:pt x="2805173" y="4675070"/>
                  </a:lnTo>
                  <a:lnTo>
                    <a:pt x="2992184" y="4680174"/>
                  </a:lnTo>
                </a:path>
              </a:pathLst>
            </a:custGeom>
            <a:ln w="23376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41602" y="1750110"/>
              <a:ext cx="2291080" cy="4589145"/>
            </a:xfrm>
            <a:custGeom>
              <a:avLst/>
              <a:gdLst/>
              <a:ahLst/>
              <a:cxnLst/>
              <a:rect l="l" t="t" r="r" b="b"/>
              <a:pathLst>
                <a:path w="2291079" h="4589145">
                  <a:moveTo>
                    <a:pt x="46748" y="4565751"/>
                  </a:moveTo>
                  <a:lnTo>
                    <a:pt x="44919" y="4556645"/>
                  </a:lnTo>
                  <a:lnTo>
                    <a:pt x="39903" y="4549216"/>
                  </a:lnTo>
                  <a:lnTo>
                    <a:pt x="32473" y="4544212"/>
                  </a:lnTo>
                  <a:lnTo>
                    <a:pt x="23380" y="4542371"/>
                  </a:lnTo>
                  <a:lnTo>
                    <a:pt x="14274" y="4544212"/>
                  </a:lnTo>
                  <a:lnTo>
                    <a:pt x="6845" y="4549216"/>
                  </a:lnTo>
                  <a:lnTo>
                    <a:pt x="1841" y="4556645"/>
                  </a:lnTo>
                  <a:lnTo>
                    <a:pt x="0" y="4565751"/>
                  </a:lnTo>
                  <a:lnTo>
                    <a:pt x="1841" y="4574845"/>
                  </a:lnTo>
                  <a:lnTo>
                    <a:pt x="6845" y="4582274"/>
                  </a:lnTo>
                  <a:lnTo>
                    <a:pt x="14274" y="4587291"/>
                  </a:lnTo>
                  <a:lnTo>
                    <a:pt x="23380" y="4589119"/>
                  </a:lnTo>
                  <a:lnTo>
                    <a:pt x="32473" y="4587291"/>
                  </a:lnTo>
                  <a:lnTo>
                    <a:pt x="39903" y="4582274"/>
                  </a:lnTo>
                  <a:lnTo>
                    <a:pt x="44919" y="4574845"/>
                  </a:lnTo>
                  <a:lnTo>
                    <a:pt x="46748" y="4565751"/>
                  </a:lnTo>
                  <a:close/>
                </a:path>
                <a:path w="2291079" h="4589145">
                  <a:moveTo>
                    <a:pt x="981811" y="2723273"/>
                  </a:moveTo>
                  <a:lnTo>
                    <a:pt x="979970" y="2714180"/>
                  </a:lnTo>
                  <a:lnTo>
                    <a:pt x="974966" y="2706751"/>
                  </a:lnTo>
                  <a:lnTo>
                    <a:pt x="967536" y="2701734"/>
                  </a:lnTo>
                  <a:lnTo>
                    <a:pt x="958430" y="2699905"/>
                  </a:lnTo>
                  <a:lnTo>
                    <a:pt x="949337" y="2701734"/>
                  </a:lnTo>
                  <a:lnTo>
                    <a:pt x="941908" y="2706751"/>
                  </a:lnTo>
                  <a:lnTo>
                    <a:pt x="936891" y="2714180"/>
                  </a:lnTo>
                  <a:lnTo>
                    <a:pt x="935062" y="2723273"/>
                  </a:lnTo>
                  <a:lnTo>
                    <a:pt x="936891" y="2732379"/>
                  </a:lnTo>
                  <a:lnTo>
                    <a:pt x="941908" y="2739809"/>
                  </a:lnTo>
                  <a:lnTo>
                    <a:pt x="949337" y="2744813"/>
                  </a:lnTo>
                  <a:lnTo>
                    <a:pt x="958430" y="2746654"/>
                  </a:lnTo>
                  <a:lnTo>
                    <a:pt x="967536" y="2744813"/>
                  </a:lnTo>
                  <a:lnTo>
                    <a:pt x="974966" y="2739809"/>
                  </a:lnTo>
                  <a:lnTo>
                    <a:pt x="979970" y="2732379"/>
                  </a:lnTo>
                  <a:lnTo>
                    <a:pt x="981811" y="2723273"/>
                  </a:lnTo>
                  <a:close/>
                </a:path>
                <a:path w="2291079" h="4589145">
                  <a:moveTo>
                    <a:pt x="2290889" y="23380"/>
                  </a:moveTo>
                  <a:lnTo>
                    <a:pt x="2289048" y="14274"/>
                  </a:lnTo>
                  <a:lnTo>
                    <a:pt x="2284044" y="6845"/>
                  </a:lnTo>
                  <a:lnTo>
                    <a:pt x="2276614" y="1841"/>
                  </a:lnTo>
                  <a:lnTo>
                    <a:pt x="2267508" y="0"/>
                  </a:lnTo>
                  <a:lnTo>
                    <a:pt x="2258415" y="1841"/>
                  </a:lnTo>
                  <a:lnTo>
                    <a:pt x="2250986" y="6845"/>
                  </a:lnTo>
                  <a:lnTo>
                    <a:pt x="2245969" y="14274"/>
                  </a:lnTo>
                  <a:lnTo>
                    <a:pt x="2244140" y="23380"/>
                  </a:lnTo>
                  <a:lnTo>
                    <a:pt x="2245969" y="32473"/>
                  </a:lnTo>
                  <a:lnTo>
                    <a:pt x="2250986" y="39903"/>
                  </a:lnTo>
                  <a:lnTo>
                    <a:pt x="2258415" y="44919"/>
                  </a:lnTo>
                  <a:lnTo>
                    <a:pt x="2267508" y="46748"/>
                  </a:lnTo>
                  <a:lnTo>
                    <a:pt x="2276614" y="44919"/>
                  </a:lnTo>
                  <a:lnTo>
                    <a:pt x="2284044" y="39903"/>
                  </a:lnTo>
                  <a:lnTo>
                    <a:pt x="2289048" y="32473"/>
                  </a:lnTo>
                  <a:lnTo>
                    <a:pt x="2290889" y="2338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4520805" y="2362557"/>
            <a:ext cx="1905635" cy="4103370"/>
            <a:chOff x="4520805" y="2362557"/>
            <a:chExt cx="1905635" cy="4103370"/>
          </a:xfrm>
        </p:grpSpPr>
        <p:sp>
          <p:nvSpPr>
            <p:cNvPr id="13" name="object 13" descr=""/>
            <p:cNvSpPr/>
            <p:nvPr/>
          </p:nvSpPr>
          <p:spPr>
            <a:xfrm>
              <a:off x="4544181" y="2385933"/>
              <a:ext cx="1870710" cy="4067810"/>
            </a:xfrm>
            <a:custGeom>
              <a:avLst/>
              <a:gdLst/>
              <a:ahLst/>
              <a:cxnLst/>
              <a:rect l="l" t="t" r="r" b="b"/>
              <a:pathLst>
                <a:path w="1870710" h="4067810">
                  <a:moveTo>
                    <a:pt x="0" y="0"/>
                  </a:moveTo>
                  <a:lnTo>
                    <a:pt x="187011" y="4031992"/>
                  </a:lnTo>
                  <a:lnTo>
                    <a:pt x="374023" y="4031992"/>
                  </a:lnTo>
                  <a:lnTo>
                    <a:pt x="561034" y="3394019"/>
                  </a:lnTo>
                  <a:lnTo>
                    <a:pt x="748046" y="3394019"/>
                  </a:lnTo>
                  <a:lnTo>
                    <a:pt x="935057" y="3475679"/>
                  </a:lnTo>
                  <a:lnTo>
                    <a:pt x="1122069" y="4062615"/>
                  </a:lnTo>
                  <a:lnTo>
                    <a:pt x="1309080" y="4057511"/>
                  </a:lnTo>
                  <a:lnTo>
                    <a:pt x="1496092" y="4016681"/>
                  </a:lnTo>
                  <a:lnTo>
                    <a:pt x="1683103" y="3812529"/>
                  </a:lnTo>
                  <a:lnTo>
                    <a:pt x="1870115" y="4067719"/>
                  </a:lnTo>
                </a:path>
              </a:pathLst>
            </a:custGeom>
            <a:ln w="23376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793" y="2362568"/>
              <a:ext cx="1730375" cy="3859529"/>
            </a:xfrm>
            <a:custGeom>
              <a:avLst/>
              <a:gdLst/>
              <a:ahLst/>
              <a:cxnLst/>
              <a:rect l="l" t="t" r="r" b="b"/>
              <a:pathLst>
                <a:path w="1730375" h="3859529">
                  <a:moveTo>
                    <a:pt x="46761" y="23368"/>
                  </a:moveTo>
                  <a:lnTo>
                    <a:pt x="44919" y="14274"/>
                  </a:lnTo>
                  <a:lnTo>
                    <a:pt x="39916" y="6845"/>
                  </a:lnTo>
                  <a:lnTo>
                    <a:pt x="32486" y="1828"/>
                  </a:lnTo>
                  <a:lnTo>
                    <a:pt x="23380" y="0"/>
                  </a:lnTo>
                  <a:lnTo>
                    <a:pt x="14287" y="1828"/>
                  </a:lnTo>
                  <a:lnTo>
                    <a:pt x="6858" y="6845"/>
                  </a:lnTo>
                  <a:lnTo>
                    <a:pt x="1841" y="14274"/>
                  </a:lnTo>
                  <a:lnTo>
                    <a:pt x="0" y="23368"/>
                  </a:lnTo>
                  <a:lnTo>
                    <a:pt x="1841" y="32473"/>
                  </a:lnTo>
                  <a:lnTo>
                    <a:pt x="6858" y="39903"/>
                  </a:lnTo>
                  <a:lnTo>
                    <a:pt x="14287" y="44907"/>
                  </a:lnTo>
                  <a:lnTo>
                    <a:pt x="23380" y="46748"/>
                  </a:lnTo>
                  <a:lnTo>
                    <a:pt x="32486" y="44907"/>
                  </a:lnTo>
                  <a:lnTo>
                    <a:pt x="39916" y="39903"/>
                  </a:lnTo>
                  <a:lnTo>
                    <a:pt x="44919" y="32473"/>
                  </a:lnTo>
                  <a:lnTo>
                    <a:pt x="46761" y="23368"/>
                  </a:lnTo>
                  <a:close/>
                </a:path>
                <a:path w="1730375" h="3859529">
                  <a:moveTo>
                    <a:pt x="607796" y="3417392"/>
                  </a:moveTo>
                  <a:lnTo>
                    <a:pt x="605955" y="3408286"/>
                  </a:lnTo>
                  <a:lnTo>
                    <a:pt x="600951" y="3400856"/>
                  </a:lnTo>
                  <a:lnTo>
                    <a:pt x="593509" y="3395853"/>
                  </a:lnTo>
                  <a:lnTo>
                    <a:pt x="584415" y="3394011"/>
                  </a:lnTo>
                  <a:lnTo>
                    <a:pt x="575322" y="3395853"/>
                  </a:lnTo>
                  <a:lnTo>
                    <a:pt x="567880" y="3400856"/>
                  </a:lnTo>
                  <a:lnTo>
                    <a:pt x="562876" y="3408286"/>
                  </a:lnTo>
                  <a:lnTo>
                    <a:pt x="561035" y="3417392"/>
                  </a:lnTo>
                  <a:lnTo>
                    <a:pt x="562876" y="3426485"/>
                  </a:lnTo>
                  <a:lnTo>
                    <a:pt x="567880" y="3433915"/>
                  </a:lnTo>
                  <a:lnTo>
                    <a:pt x="575322" y="3438931"/>
                  </a:lnTo>
                  <a:lnTo>
                    <a:pt x="584415" y="3440773"/>
                  </a:lnTo>
                  <a:lnTo>
                    <a:pt x="593509" y="3438931"/>
                  </a:lnTo>
                  <a:lnTo>
                    <a:pt x="600951" y="3433915"/>
                  </a:lnTo>
                  <a:lnTo>
                    <a:pt x="605955" y="3426485"/>
                  </a:lnTo>
                  <a:lnTo>
                    <a:pt x="607796" y="3417392"/>
                  </a:lnTo>
                  <a:close/>
                </a:path>
                <a:path w="1730375" h="3859529">
                  <a:moveTo>
                    <a:pt x="981811" y="3499053"/>
                  </a:moveTo>
                  <a:lnTo>
                    <a:pt x="979982" y="3489947"/>
                  </a:lnTo>
                  <a:lnTo>
                    <a:pt x="974966" y="3482517"/>
                  </a:lnTo>
                  <a:lnTo>
                    <a:pt x="967536" y="3477514"/>
                  </a:lnTo>
                  <a:lnTo>
                    <a:pt x="958443" y="3475672"/>
                  </a:lnTo>
                  <a:lnTo>
                    <a:pt x="949337" y="3477514"/>
                  </a:lnTo>
                  <a:lnTo>
                    <a:pt x="941908" y="3482517"/>
                  </a:lnTo>
                  <a:lnTo>
                    <a:pt x="936904" y="3489947"/>
                  </a:lnTo>
                  <a:lnTo>
                    <a:pt x="935062" y="3499053"/>
                  </a:lnTo>
                  <a:lnTo>
                    <a:pt x="936904" y="3508146"/>
                  </a:lnTo>
                  <a:lnTo>
                    <a:pt x="941908" y="3515576"/>
                  </a:lnTo>
                  <a:lnTo>
                    <a:pt x="949337" y="3520592"/>
                  </a:lnTo>
                  <a:lnTo>
                    <a:pt x="958443" y="3522434"/>
                  </a:lnTo>
                  <a:lnTo>
                    <a:pt x="967536" y="3520592"/>
                  </a:lnTo>
                  <a:lnTo>
                    <a:pt x="974966" y="3515576"/>
                  </a:lnTo>
                  <a:lnTo>
                    <a:pt x="979982" y="3508146"/>
                  </a:lnTo>
                  <a:lnTo>
                    <a:pt x="981811" y="3499053"/>
                  </a:lnTo>
                  <a:close/>
                </a:path>
                <a:path w="1730375" h="3859529">
                  <a:moveTo>
                    <a:pt x="1729867" y="3835908"/>
                  </a:moveTo>
                  <a:lnTo>
                    <a:pt x="1728025" y="3826802"/>
                  </a:lnTo>
                  <a:lnTo>
                    <a:pt x="1723009" y="3819372"/>
                  </a:lnTo>
                  <a:lnTo>
                    <a:pt x="1715579" y="3814356"/>
                  </a:lnTo>
                  <a:lnTo>
                    <a:pt x="1706486" y="3812527"/>
                  </a:lnTo>
                  <a:lnTo>
                    <a:pt x="1697380" y="3814356"/>
                  </a:lnTo>
                  <a:lnTo>
                    <a:pt x="1689950" y="3819372"/>
                  </a:lnTo>
                  <a:lnTo>
                    <a:pt x="1684947" y="3826802"/>
                  </a:lnTo>
                  <a:lnTo>
                    <a:pt x="1683105" y="3835908"/>
                  </a:lnTo>
                  <a:lnTo>
                    <a:pt x="1684947" y="3845001"/>
                  </a:lnTo>
                  <a:lnTo>
                    <a:pt x="1689950" y="3852430"/>
                  </a:lnTo>
                  <a:lnTo>
                    <a:pt x="1697380" y="3857447"/>
                  </a:lnTo>
                  <a:lnTo>
                    <a:pt x="1706486" y="3859276"/>
                  </a:lnTo>
                  <a:lnTo>
                    <a:pt x="1715579" y="3857447"/>
                  </a:lnTo>
                  <a:lnTo>
                    <a:pt x="1723009" y="3852430"/>
                  </a:lnTo>
                  <a:lnTo>
                    <a:pt x="1728025" y="3845001"/>
                  </a:lnTo>
                  <a:lnTo>
                    <a:pt x="1729867" y="383590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1076675" y="1078624"/>
          <a:ext cx="5708650" cy="582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25"/>
                <a:gridCol w="205740"/>
                <a:gridCol w="215265"/>
                <a:gridCol w="187325"/>
                <a:gridCol w="187325"/>
                <a:gridCol w="215265"/>
                <a:gridCol w="224154"/>
                <a:gridCol w="187325"/>
                <a:gridCol w="187325"/>
                <a:gridCol w="187325"/>
                <a:gridCol w="187325"/>
                <a:gridCol w="187325"/>
                <a:gridCol w="215265"/>
                <a:gridCol w="224154"/>
                <a:gridCol w="187325"/>
                <a:gridCol w="187325"/>
                <a:gridCol w="187325"/>
                <a:gridCol w="187325"/>
                <a:gridCol w="205740"/>
                <a:gridCol w="187325"/>
                <a:gridCol w="215265"/>
                <a:gridCol w="224154"/>
                <a:gridCol w="187325"/>
                <a:gridCol w="187325"/>
                <a:gridCol w="187325"/>
                <a:gridCol w="187325"/>
                <a:gridCol w="205740"/>
                <a:gridCol w="187325"/>
                <a:gridCol w="187325"/>
              </a:tblGrid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3175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,56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3175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3175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ts val="910"/>
                        </a:lnSpc>
                        <a:spcBef>
                          <a:spcPts val="5"/>
                        </a:spcBef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ts val="910"/>
                        </a:lnSpc>
                        <a:spcBef>
                          <a:spcPts val="5"/>
                        </a:spcBef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,55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ts val="910"/>
                        </a:lnSpc>
                        <a:spcBef>
                          <a:spcPts val="5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,50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381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,25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381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381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1,9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4,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58419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58419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58419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45454"/>
                      </a:solidFill>
                      <a:prstDash val="solid"/>
                    </a:lnL>
                    <a:lnR w="9525">
                      <a:solidFill>
                        <a:srgbClr val="545454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 descr=""/>
          <p:cNvSpPr/>
          <p:nvPr/>
        </p:nvSpPr>
        <p:spPr>
          <a:xfrm>
            <a:off x="1154595" y="281169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748" y="23380"/>
                </a:moveTo>
                <a:lnTo>
                  <a:pt x="44907" y="14287"/>
                </a:lnTo>
                <a:lnTo>
                  <a:pt x="39903" y="6858"/>
                </a:lnTo>
                <a:lnTo>
                  <a:pt x="32473" y="1841"/>
                </a:lnTo>
                <a:lnTo>
                  <a:pt x="23368" y="0"/>
                </a:lnTo>
                <a:lnTo>
                  <a:pt x="14274" y="1841"/>
                </a:lnTo>
                <a:lnTo>
                  <a:pt x="6845" y="6858"/>
                </a:lnTo>
                <a:lnTo>
                  <a:pt x="1828" y="14287"/>
                </a:lnTo>
                <a:lnTo>
                  <a:pt x="0" y="23380"/>
                </a:lnTo>
                <a:lnTo>
                  <a:pt x="1828" y="32486"/>
                </a:lnTo>
                <a:lnTo>
                  <a:pt x="6845" y="39916"/>
                </a:lnTo>
                <a:lnTo>
                  <a:pt x="14274" y="44919"/>
                </a:lnTo>
                <a:lnTo>
                  <a:pt x="23368" y="46761"/>
                </a:lnTo>
                <a:lnTo>
                  <a:pt x="32473" y="44919"/>
                </a:lnTo>
                <a:lnTo>
                  <a:pt x="39903" y="39916"/>
                </a:lnTo>
                <a:lnTo>
                  <a:pt x="44907" y="32486"/>
                </a:lnTo>
                <a:lnTo>
                  <a:pt x="46748" y="23380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268105" y="386058"/>
            <a:ext cx="2425065" cy="70104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200" spc="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endParaRPr sz="1200">
              <a:latin typeface="DejaVu Sans"/>
              <a:cs typeface="DejaVu Sans"/>
            </a:endParaRPr>
          </a:p>
          <a:p>
            <a:pPr marL="100965">
              <a:lnSpc>
                <a:spcPct val="100000"/>
              </a:lnSpc>
              <a:spcBef>
                <a:spcPts val="65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95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950">
              <a:latin typeface="DejaVu Sans"/>
              <a:cs typeface="DejaVu Sans"/>
            </a:endParaRPr>
          </a:p>
          <a:p>
            <a:pPr marL="492759">
              <a:lnSpc>
                <a:spcPct val="100000"/>
              </a:lnSpc>
              <a:spcBef>
                <a:spcPts val="145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jun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640269" y="10766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640269" y="128706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584712" y="727395"/>
            <a:ext cx="1821180" cy="7150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650" spc="11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650">
              <a:latin typeface="DejaVu Sans"/>
              <a:cs typeface="DejaVu Sans"/>
            </a:endParaRPr>
          </a:p>
          <a:p>
            <a:pPr marL="230504">
              <a:lnSpc>
                <a:spcPct val="100000"/>
              </a:lnSpc>
              <a:spcBef>
                <a:spcPts val="180"/>
              </a:spcBef>
            </a:pPr>
            <a:r>
              <a:rPr dirty="0" sz="115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11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115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1150">
              <a:latin typeface="Lucida Sans"/>
              <a:cs typeface="Lucida Sans"/>
            </a:endParaRPr>
          </a:p>
          <a:p>
            <a:pPr marL="230504">
              <a:lnSpc>
                <a:spcPct val="100000"/>
              </a:lnSpc>
              <a:spcBef>
                <a:spcPts val="275"/>
              </a:spcBef>
            </a:pPr>
            <a:r>
              <a:rPr dirty="0" sz="1150" spc="-5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1150" spc="-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1150" spc="-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11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6086475" cy="6190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1219200"/>
                <a:gridCol w="1257300"/>
                <a:gridCol w="1323975"/>
                <a:gridCol w="1323975"/>
              </a:tblGrid>
              <a:tr h="494665">
                <a:tc>
                  <a:txBody>
                    <a:bodyPr/>
                    <a:lstStyle/>
                    <a:p>
                      <a:pPr marL="259715" marR="146050" indent="-106680">
                        <a:lnSpc>
                          <a:spcPct val="102699"/>
                        </a:lnSpc>
                        <a:spcBef>
                          <a:spcPts val="13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651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Día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3652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67945" indent="336550">
                        <a:lnSpc>
                          <a:spcPct val="102699"/>
                        </a:lnSpc>
                        <a:spcBef>
                          <a:spcPts val="130"/>
                        </a:spcBef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140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651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36525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80645" indent="-121920">
                        <a:lnSpc>
                          <a:spcPct val="102699"/>
                        </a:lnSpc>
                        <a:spcBef>
                          <a:spcPts val="13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 Showcase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651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rowSpan="9">
                  <a:txBody>
                    <a:bodyPr/>
                    <a:lstStyle/>
                    <a:p>
                      <a:pPr marL="223520">
                        <a:lnSpc>
                          <a:spcPts val="1630"/>
                        </a:lnSpc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mayo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106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rowSpan="21">
                  <a:txBody>
                    <a:bodyPr/>
                    <a:lstStyle/>
                    <a:p>
                      <a:pPr marL="255904">
                        <a:lnSpc>
                          <a:spcPts val="163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junio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36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26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Doom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119411" y="492125"/>
            <a:ext cx="27527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Keyword</a:t>
            </a:r>
            <a:r>
              <a:rPr dirty="0" sz="1500" spc="-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6086475" cy="619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1219200"/>
                <a:gridCol w="1257300"/>
                <a:gridCol w="1323975"/>
                <a:gridCol w="1323975"/>
              </a:tblGrid>
              <a:tr h="494665">
                <a:tc>
                  <a:txBody>
                    <a:bodyPr/>
                    <a:lstStyle/>
                    <a:p>
                      <a:pPr marL="259715" marR="146050" indent="-106680">
                        <a:lnSpc>
                          <a:spcPct val="102699"/>
                        </a:lnSpc>
                        <a:spcBef>
                          <a:spcPts val="13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651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Día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3652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67945" indent="336550">
                        <a:lnSpc>
                          <a:spcPct val="102699"/>
                        </a:lnSpc>
                        <a:spcBef>
                          <a:spcPts val="130"/>
                        </a:spcBef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140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651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36525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80645" indent="-121920">
                        <a:lnSpc>
                          <a:spcPct val="102699"/>
                        </a:lnSpc>
                        <a:spcBef>
                          <a:spcPts val="13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 Showcase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1651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rowSpan="30">
                  <a:txBody>
                    <a:bodyPr/>
                    <a:lstStyle/>
                    <a:p>
                      <a:pPr marL="255904">
                        <a:lnSpc>
                          <a:spcPts val="163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junio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Doom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150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18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19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4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BFBFBF"/>
                      </a:solidFill>
                      <a:prstDash val="sysDash"/>
                    </a:lnL>
                    <a:lnR w="9525">
                      <a:solidFill>
                        <a:srgbClr val="BFBFBF"/>
                      </a:solidFill>
                      <a:prstDash val="sysDash"/>
                    </a:lnR>
                    <a:lnT w="9525">
                      <a:solidFill>
                        <a:srgbClr val="BFBFBF"/>
                      </a:solidFill>
                      <a:prstDash val="sysDash"/>
                    </a:lnT>
                    <a:lnB w="9525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119411" y="492125"/>
            <a:ext cx="27527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Keyword</a:t>
            </a:r>
            <a:r>
              <a:rPr dirty="0" sz="1500" spc="-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19777" y="6919774"/>
            <a:ext cx="37909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Dawn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00209" y="6919774"/>
            <a:ext cx="53213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Morning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48294" y="6919774"/>
            <a:ext cx="35052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Noon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00439" y="6919774"/>
            <a:ext cx="36068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Night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4066" y="6740555"/>
            <a:ext cx="10477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20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5544" y="6218481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5544" y="5610693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5544" y="5010698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5544" y="4402911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800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6283" y="3802915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6283" y="3202920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1200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6283" y="2595132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1400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96283" y="1995137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1600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6283" y="1387350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1800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6283" y="787354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2000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0201" y="3476802"/>
            <a:ext cx="170815" cy="70104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76444" y="873848"/>
            <a:ext cx="3437254" cy="6039485"/>
            <a:chOff x="1076444" y="873848"/>
            <a:chExt cx="3437254" cy="6039485"/>
          </a:xfrm>
        </p:grpSpPr>
        <p:sp>
          <p:nvSpPr>
            <p:cNvPr id="20" name="object 20" descr=""/>
            <p:cNvSpPr/>
            <p:nvPr/>
          </p:nvSpPr>
          <p:spPr>
            <a:xfrm>
              <a:off x="1080571" y="5101320"/>
              <a:ext cx="3429000" cy="1807845"/>
            </a:xfrm>
            <a:custGeom>
              <a:avLst/>
              <a:gdLst/>
              <a:ahLst/>
              <a:cxnLst/>
              <a:rect l="l" t="t" r="r" b="b"/>
              <a:pathLst>
                <a:path w="3429000" h="1807845">
                  <a:moveTo>
                    <a:pt x="0" y="1807778"/>
                  </a:moveTo>
                  <a:lnTo>
                    <a:pt x="3428545" y="1807778"/>
                  </a:lnTo>
                </a:path>
                <a:path w="3429000" h="1807845">
                  <a:moveTo>
                    <a:pt x="0" y="1207782"/>
                  </a:moveTo>
                  <a:lnTo>
                    <a:pt x="3428545" y="1207782"/>
                  </a:lnTo>
                </a:path>
                <a:path w="3429000" h="1807845">
                  <a:moveTo>
                    <a:pt x="0" y="599995"/>
                  </a:moveTo>
                  <a:lnTo>
                    <a:pt x="3428545" y="599995"/>
                  </a:lnTo>
                </a:path>
                <a:path w="3429000" h="1807845">
                  <a:moveTo>
                    <a:pt x="0" y="0"/>
                  </a:moveTo>
                  <a:lnTo>
                    <a:pt x="3428545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05242" y="4624425"/>
              <a:ext cx="2579370" cy="2284730"/>
            </a:xfrm>
            <a:custGeom>
              <a:avLst/>
              <a:gdLst/>
              <a:ahLst/>
              <a:cxnLst/>
              <a:rect l="l" t="t" r="r" b="b"/>
              <a:pathLst>
                <a:path w="2579370" h="2284729">
                  <a:moveTo>
                    <a:pt x="2579192" y="1341831"/>
                  </a:moveTo>
                  <a:lnTo>
                    <a:pt x="2575306" y="1341831"/>
                  </a:lnTo>
                  <a:lnTo>
                    <a:pt x="2573109" y="1338605"/>
                  </a:lnTo>
                  <a:lnTo>
                    <a:pt x="1719821" y="1920392"/>
                  </a:lnTo>
                  <a:lnTo>
                    <a:pt x="864590" y="0"/>
                  </a:lnTo>
                  <a:lnTo>
                    <a:pt x="861021" y="1574"/>
                  </a:lnTo>
                  <a:lnTo>
                    <a:pt x="857440" y="50"/>
                  </a:lnTo>
                  <a:lnTo>
                    <a:pt x="304" y="2018220"/>
                  </a:lnTo>
                  <a:lnTo>
                    <a:pt x="3886" y="2019744"/>
                  </a:lnTo>
                  <a:lnTo>
                    <a:pt x="0" y="2019744"/>
                  </a:lnTo>
                  <a:lnTo>
                    <a:pt x="0" y="2284679"/>
                  </a:lnTo>
                  <a:lnTo>
                    <a:pt x="3886" y="2284679"/>
                  </a:lnTo>
                  <a:lnTo>
                    <a:pt x="7785" y="2284679"/>
                  </a:lnTo>
                  <a:lnTo>
                    <a:pt x="2579192" y="2284679"/>
                  </a:lnTo>
                  <a:lnTo>
                    <a:pt x="2579192" y="2280780"/>
                  </a:lnTo>
                  <a:lnTo>
                    <a:pt x="2579192" y="1341831"/>
                  </a:lnTo>
                  <a:close/>
                </a:path>
              </a:pathLst>
            </a:custGeom>
            <a:solidFill>
              <a:srgbClr val="05B74F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80571" y="1477971"/>
              <a:ext cx="3429000" cy="3015615"/>
            </a:xfrm>
            <a:custGeom>
              <a:avLst/>
              <a:gdLst/>
              <a:ahLst/>
              <a:cxnLst/>
              <a:rect l="l" t="t" r="r" b="b"/>
              <a:pathLst>
                <a:path w="3429000" h="3015615">
                  <a:moveTo>
                    <a:pt x="0" y="3015561"/>
                  </a:moveTo>
                  <a:lnTo>
                    <a:pt x="3428545" y="3015561"/>
                  </a:lnTo>
                </a:path>
                <a:path w="3429000" h="3015615">
                  <a:moveTo>
                    <a:pt x="0" y="2415565"/>
                  </a:moveTo>
                  <a:lnTo>
                    <a:pt x="3428545" y="2415565"/>
                  </a:lnTo>
                </a:path>
                <a:path w="3429000" h="3015615">
                  <a:moveTo>
                    <a:pt x="0" y="1815570"/>
                  </a:moveTo>
                  <a:lnTo>
                    <a:pt x="3428545" y="1815570"/>
                  </a:lnTo>
                </a:path>
                <a:path w="3429000" h="3015615">
                  <a:moveTo>
                    <a:pt x="0" y="1207782"/>
                  </a:moveTo>
                  <a:lnTo>
                    <a:pt x="3428545" y="1207782"/>
                  </a:lnTo>
                </a:path>
                <a:path w="3429000" h="3015615">
                  <a:moveTo>
                    <a:pt x="0" y="607787"/>
                  </a:moveTo>
                  <a:lnTo>
                    <a:pt x="3428545" y="607787"/>
                  </a:lnTo>
                </a:path>
                <a:path w="3429000" h="3015615">
                  <a:moveTo>
                    <a:pt x="0" y="0"/>
                  </a:moveTo>
                  <a:lnTo>
                    <a:pt x="3428545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05242" y="1056525"/>
              <a:ext cx="2579370" cy="5589270"/>
            </a:xfrm>
            <a:custGeom>
              <a:avLst/>
              <a:gdLst/>
              <a:ahLst/>
              <a:cxnLst/>
              <a:rect l="l" t="t" r="r" b="b"/>
              <a:pathLst>
                <a:path w="2579370" h="5589270">
                  <a:moveTo>
                    <a:pt x="2579192" y="3164294"/>
                  </a:moveTo>
                  <a:lnTo>
                    <a:pt x="2575306" y="3164294"/>
                  </a:lnTo>
                  <a:lnTo>
                    <a:pt x="2571775" y="3162630"/>
                  </a:lnTo>
                  <a:lnTo>
                    <a:pt x="1719910" y="4974780"/>
                  </a:lnTo>
                  <a:lnTo>
                    <a:pt x="864870" y="12"/>
                  </a:lnTo>
                  <a:lnTo>
                    <a:pt x="861021" y="673"/>
                  </a:lnTo>
                  <a:lnTo>
                    <a:pt x="857186" y="0"/>
                  </a:lnTo>
                  <a:lnTo>
                    <a:pt x="50" y="4838916"/>
                  </a:lnTo>
                  <a:lnTo>
                    <a:pt x="3886" y="4839601"/>
                  </a:lnTo>
                  <a:lnTo>
                    <a:pt x="0" y="4839601"/>
                  </a:lnTo>
                  <a:lnTo>
                    <a:pt x="0" y="5587644"/>
                  </a:lnTo>
                  <a:lnTo>
                    <a:pt x="3886" y="5587644"/>
                  </a:lnTo>
                  <a:lnTo>
                    <a:pt x="7480" y="5589168"/>
                  </a:lnTo>
                  <a:lnTo>
                    <a:pt x="8128" y="5587644"/>
                  </a:lnTo>
                  <a:lnTo>
                    <a:pt x="861110" y="3579241"/>
                  </a:lnTo>
                  <a:lnTo>
                    <a:pt x="1714601" y="5495722"/>
                  </a:lnTo>
                  <a:lnTo>
                    <a:pt x="1718157" y="5494134"/>
                  </a:lnTo>
                  <a:lnTo>
                    <a:pt x="1720354" y="5497360"/>
                  </a:lnTo>
                  <a:lnTo>
                    <a:pt x="2577490" y="4912944"/>
                  </a:lnTo>
                  <a:lnTo>
                    <a:pt x="2575306" y="4909731"/>
                  </a:lnTo>
                  <a:lnTo>
                    <a:pt x="2579192" y="4909731"/>
                  </a:lnTo>
                  <a:lnTo>
                    <a:pt x="2579192" y="4906505"/>
                  </a:lnTo>
                  <a:lnTo>
                    <a:pt x="2579192" y="3164294"/>
                  </a:lnTo>
                  <a:close/>
                </a:path>
              </a:pathLst>
            </a:custGeom>
            <a:solidFill>
              <a:srgbClr val="025FD7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80571" y="877976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 h="0">
                  <a:moveTo>
                    <a:pt x="0" y="0"/>
                  </a:moveTo>
                  <a:lnTo>
                    <a:pt x="3428545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592527" y="4231483"/>
            <a:ext cx="50101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16,75%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53576" y="1067871"/>
            <a:ext cx="50101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34,29%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185312" y="5976924"/>
            <a:ext cx="93218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5087" sz="1425">
                <a:solidFill>
                  <a:srgbClr val="FFFFFF"/>
                </a:solidFill>
                <a:latin typeface="DejaVu Sans"/>
                <a:cs typeface="DejaVu Sans"/>
              </a:rPr>
              <a:t>4,86%</a:t>
            </a:r>
            <a:r>
              <a:rPr dirty="0" baseline="-35087" sz="1425" spc="39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9,06%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19811" y="4636675"/>
            <a:ext cx="50101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21,88%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015908" y="6561335"/>
            <a:ext cx="4216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3,47%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96439" y="6654841"/>
            <a:ext cx="4216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2,52%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080571" y="761093"/>
            <a:ext cx="3429000" cy="6148070"/>
          </a:xfrm>
          <a:custGeom>
            <a:avLst/>
            <a:gdLst/>
            <a:ahLst/>
            <a:cxnLst/>
            <a:rect l="l" t="t" r="r" b="b"/>
            <a:pathLst>
              <a:path w="3429000" h="6148070">
                <a:moveTo>
                  <a:pt x="0" y="6148004"/>
                </a:moveTo>
                <a:lnTo>
                  <a:pt x="3428545" y="6148004"/>
                </a:lnTo>
              </a:path>
              <a:path w="3429000" h="6148070">
                <a:moveTo>
                  <a:pt x="0" y="6148004"/>
                </a:moveTo>
                <a:lnTo>
                  <a:pt x="3428545" y="6148004"/>
                </a:lnTo>
              </a:path>
              <a:path w="3429000" h="6148070">
                <a:moveTo>
                  <a:pt x="0" y="0"/>
                </a:moveTo>
                <a:lnTo>
                  <a:pt x="3428545" y="0"/>
                </a:lnTo>
              </a:path>
              <a:path w="3429000" h="6148070">
                <a:moveTo>
                  <a:pt x="0" y="0"/>
                </a:moveTo>
                <a:lnTo>
                  <a:pt x="0" y="6148004"/>
                </a:lnTo>
              </a:path>
            </a:pathLst>
          </a:custGeom>
          <a:ln w="7792">
            <a:solidFill>
              <a:srgbClr val="5454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973026" y="483460"/>
            <a:ext cx="30206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6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Distribution</a:t>
            </a:r>
            <a:r>
              <a:rPr dirty="0" sz="1200" spc="6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by</a:t>
            </a:r>
            <a:r>
              <a:rPr dirty="0" sz="1200" spc="6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Day</a:t>
            </a:r>
            <a:r>
              <a:rPr dirty="0" sz="1200" spc="6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Phases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618206" y="9325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25FD7">
              <a:alpha val="6078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4618206" y="108836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5B74F">
              <a:alpha val="6078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4589922" y="751511"/>
            <a:ext cx="1184910" cy="4622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7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700">
              <a:latin typeface="Verdana"/>
              <a:cs typeface="Verdana"/>
            </a:endParaRPr>
          </a:p>
          <a:p>
            <a:pPr marL="175895">
              <a:lnSpc>
                <a:spcPct val="100000"/>
              </a:lnSpc>
              <a:spcBef>
                <a:spcPts val="265"/>
              </a:spcBef>
            </a:pP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70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70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700">
              <a:latin typeface="Lucida Sans"/>
              <a:cs typeface="Lucida Sans"/>
            </a:endParaRPr>
          </a:p>
          <a:p>
            <a:pPr marL="175895">
              <a:lnSpc>
                <a:spcPct val="100000"/>
              </a:lnSpc>
              <a:spcBef>
                <a:spcPts val="385"/>
              </a:spcBef>
            </a:pPr>
            <a:r>
              <a:rPr dirty="0" sz="700" spc="-25">
                <a:solidFill>
                  <a:srgbClr val="FFFFFF"/>
                </a:solidFill>
                <a:latin typeface="Lucida Sans"/>
                <a:cs typeface="Lucida Sans"/>
              </a:rPr>
              <a:t>Xbox </a:t>
            </a: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70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36618" y="6927567"/>
            <a:ext cx="3270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r>
              <a:rPr dirty="0" sz="9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PM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75569" y="6927567"/>
            <a:ext cx="3270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9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PM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69837" y="6927567"/>
            <a:ext cx="416559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950" spc="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AM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5544" y="5711991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5544" y="5150957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5544" y="4597714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5544" y="4036680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5544" y="3475645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5544" y="2922402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700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75544" y="2361368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800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5544" y="1800333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900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6283" y="1247091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96283" y="748394"/>
            <a:ext cx="34290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1100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00201" y="3480698"/>
            <a:ext cx="170815" cy="70104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870160" y="3659772"/>
            <a:ext cx="623570" cy="15875"/>
          </a:xfrm>
          <a:custGeom>
            <a:avLst/>
            <a:gdLst/>
            <a:ahLst/>
            <a:cxnLst/>
            <a:rect l="l" t="t" r="r" b="b"/>
            <a:pathLst>
              <a:path w="623570" h="15875">
                <a:moveTo>
                  <a:pt x="623371" y="15584"/>
                </a:moveTo>
                <a:lnTo>
                  <a:pt x="0" y="15584"/>
                </a:lnTo>
                <a:lnTo>
                  <a:pt x="0" y="0"/>
                </a:lnTo>
                <a:lnTo>
                  <a:pt x="623371" y="0"/>
                </a:lnTo>
                <a:lnTo>
                  <a:pt x="623371" y="15584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631209" y="6137675"/>
            <a:ext cx="623570" cy="15875"/>
          </a:xfrm>
          <a:custGeom>
            <a:avLst/>
            <a:gdLst/>
            <a:ahLst/>
            <a:cxnLst/>
            <a:rect l="l" t="t" r="r" b="b"/>
            <a:pathLst>
              <a:path w="623570" h="15875">
                <a:moveTo>
                  <a:pt x="623371" y="15584"/>
                </a:moveTo>
                <a:lnTo>
                  <a:pt x="0" y="15584"/>
                </a:lnTo>
                <a:lnTo>
                  <a:pt x="0" y="0"/>
                </a:lnTo>
                <a:lnTo>
                  <a:pt x="623371" y="0"/>
                </a:lnTo>
                <a:lnTo>
                  <a:pt x="623371" y="15584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076444" y="772550"/>
            <a:ext cx="3725545" cy="6148705"/>
            <a:chOff x="1076444" y="772550"/>
            <a:chExt cx="3725545" cy="6148705"/>
          </a:xfrm>
        </p:grpSpPr>
        <p:sp>
          <p:nvSpPr>
            <p:cNvPr id="20" name="object 20" descr=""/>
            <p:cNvSpPr/>
            <p:nvPr/>
          </p:nvSpPr>
          <p:spPr>
            <a:xfrm>
              <a:off x="1080571" y="6355855"/>
              <a:ext cx="3717290" cy="0"/>
            </a:xfrm>
            <a:custGeom>
              <a:avLst/>
              <a:gdLst/>
              <a:ahLst/>
              <a:cxnLst/>
              <a:rect l="l" t="t" r="r" b="b"/>
              <a:pathLst>
                <a:path w="3717290" h="0">
                  <a:moveTo>
                    <a:pt x="0" y="0"/>
                  </a:moveTo>
                  <a:lnTo>
                    <a:pt x="3716854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92257" y="6340271"/>
              <a:ext cx="623570" cy="15875"/>
            </a:xfrm>
            <a:custGeom>
              <a:avLst/>
              <a:gdLst/>
              <a:ahLst/>
              <a:cxnLst/>
              <a:rect l="l" t="t" r="r" b="b"/>
              <a:pathLst>
                <a:path w="623569" h="15875">
                  <a:moveTo>
                    <a:pt x="623371" y="15584"/>
                  </a:moveTo>
                  <a:lnTo>
                    <a:pt x="0" y="15584"/>
                  </a:lnTo>
                  <a:lnTo>
                    <a:pt x="0" y="0"/>
                  </a:lnTo>
                  <a:lnTo>
                    <a:pt x="623371" y="0"/>
                  </a:lnTo>
                  <a:lnTo>
                    <a:pt x="623371" y="15584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80571" y="776678"/>
              <a:ext cx="3717290" cy="5026025"/>
            </a:xfrm>
            <a:custGeom>
              <a:avLst/>
              <a:gdLst/>
              <a:ahLst/>
              <a:cxnLst/>
              <a:rect l="l" t="t" r="r" b="b"/>
              <a:pathLst>
                <a:path w="3717290" h="5026025">
                  <a:moveTo>
                    <a:pt x="0" y="5025935"/>
                  </a:moveTo>
                  <a:lnTo>
                    <a:pt x="3716854" y="5025935"/>
                  </a:lnTo>
                </a:path>
                <a:path w="3717290" h="5026025">
                  <a:moveTo>
                    <a:pt x="0" y="4464900"/>
                  </a:moveTo>
                  <a:lnTo>
                    <a:pt x="3716854" y="4464900"/>
                  </a:lnTo>
                </a:path>
                <a:path w="3717290" h="5026025">
                  <a:moveTo>
                    <a:pt x="0" y="3911658"/>
                  </a:moveTo>
                  <a:lnTo>
                    <a:pt x="3716854" y="3911658"/>
                  </a:lnTo>
                </a:path>
                <a:path w="3717290" h="5026025">
                  <a:moveTo>
                    <a:pt x="0" y="3350623"/>
                  </a:moveTo>
                  <a:lnTo>
                    <a:pt x="3716854" y="3350623"/>
                  </a:lnTo>
                </a:path>
                <a:path w="3717290" h="5026025">
                  <a:moveTo>
                    <a:pt x="0" y="2789588"/>
                  </a:moveTo>
                  <a:lnTo>
                    <a:pt x="3716854" y="2789588"/>
                  </a:lnTo>
                </a:path>
                <a:path w="3717290" h="5026025">
                  <a:moveTo>
                    <a:pt x="0" y="2236346"/>
                  </a:moveTo>
                  <a:lnTo>
                    <a:pt x="3716854" y="2236346"/>
                  </a:lnTo>
                </a:path>
                <a:path w="3717290" h="5026025">
                  <a:moveTo>
                    <a:pt x="0" y="1675311"/>
                  </a:moveTo>
                  <a:lnTo>
                    <a:pt x="3716854" y="1675311"/>
                  </a:lnTo>
                </a:path>
                <a:path w="3717290" h="5026025">
                  <a:moveTo>
                    <a:pt x="0" y="1114277"/>
                  </a:moveTo>
                  <a:lnTo>
                    <a:pt x="3716854" y="1114277"/>
                  </a:lnTo>
                </a:path>
                <a:path w="3717290" h="5026025">
                  <a:moveTo>
                    <a:pt x="0" y="561034"/>
                  </a:moveTo>
                  <a:lnTo>
                    <a:pt x="3716854" y="561034"/>
                  </a:lnTo>
                </a:path>
                <a:path w="3717290" h="5026025">
                  <a:moveTo>
                    <a:pt x="0" y="0"/>
                  </a:moveTo>
                  <a:lnTo>
                    <a:pt x="3716854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80571" y="6916890"/>
              <a:ext cx="3717290" cy="0"/>
            </a:xfrm>
            <a:custGeom>
              <a:avLst/>
              <a:gdLst/>
              <a:ahLst/>
              <a:cxnLst/>
              <a:rect l="l" t="t" r="r" b="b"/>
              <a:pathLst>
                <a:path w="3717290" h="0">
                  <a:moveTo>
                    <a:pt x="0" y="0"/>
                  </a:moveTo>
                  <a:lnTo>
                    <a:pt x="3716854" y="0"/>
                  </a:lnTo>
                </a:path>
              </a:pathLst>
            </a:custGeom>
            <a:ln w="779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3870160" y="1228622"/>
            <a:ext cx="623570" cy="15875"/>
          </a:xfrm>
          <a:custGeom>
            <a:avLst/>
            <a:gdLst/>
            <a:ahLst/>
            <a:cxnLst/>
            <a:rect l="l" t="t" r="r" b="b"/>
            <a:pathLst>
              <a:path w="623570" h="15875">
                <a:moveTo>
                  <a:pt x="623371" y="15584"/>
                </a:moveTo>
                <a:lnTo>
                  <a:pt x="0" y="15584"/>
                </a:lnTo>
                <a:lnTo>
                  <a:pt x="0" y="0"/>
                </a:lnTo>
                <a:lnTo>
                  <a:pt x="623371" y="0"/>
                </a:lnTo>
                <a:lnTo>
                  <a:pt x="623371" y="1558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631209" y="4236391"/>
            <a:ext cx="623570" cy="15875"/>
          </a:xfrm>
          <a:custGeom>
            <a:avLst/>
            <a:gdLst/>
            <a:ahLst/>
            <a:cxnLst/>
            <a:rect l="l" t="t" r="r" b="b"/>
            <a:pathLst>
              <a:path w="623570" h="15875">
                <a:moveTo>
                  <a:pt x="623371" y="15584"/>
                </a:moveTo>
                <a:lnTo>
                  <a:pt x="0" y="15584"/>
                </a:lnTo>
                <a:lnTo>
                  <a:pt x="0" y="0"/>
                </a:lnTo>
                <a:lnTo>
                  <a:pt x="623371" y="0"/>
                </a:lnTo>
                <a:lnTo>
                  <a:pt x="623371" y="1558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392257" y="6464946"/>
            <a:ext cx="623570" cy="15875"/>
          </a:xfrm>
          <a:custGeom>
            <a:avLst/>
            <a:gdLst/>
            <a:ahLst/>
            <a:cxnLst/>
            <a:rect l="l" t="t" r="r" b="b"/>
            <a:pathLst>
              <a:path w="623569" h="15875">
                <a:moveTo>
                  <a:pt x="623371" y="15584"/>
                </a:moveTo>
                <a:lnTo>
                  <a:pt x="0" y="15584"/>
                </a:lnTo>
                <a:lnTo>
                  <a:pt x="0" y="0"/>
                </a:lnTo>
                <a:lnTo>
                  <a:pt x="623371" y="0"/>
                </a:lnTo>
                <a:lnTo>
                  <a:pt x="623371" y="1558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641885" y="4021096"/>
            <a:ext cx="58991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4F4F4"/>
                </a:solidFill>
                <a:latin typeface="DejaVu Sans"/>
                <a:cs typeface="DejaVu Sans"/>
              </a:rPr>
              <a:t>19,95%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880837" y="1013326"/>
            <a:ext cx="58991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4F4F4"/>
                </a:solidFill>
                <a:latin typeface="DejaVu Sans"/>
                <a:cs typeface="DejaVu Sans"/>
              </a:rPr>
              <a:t>42,35%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880837" y="3444476"/>
            <a:ext cx="58991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4F4F4"/>
                </a:solidFill>
                <a:latin typeface="DejaVu Sans"/>
                <a:cs typeface="DejaVu Sans"/>
              </a:rPr>
              <a:t>24,23%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5544" y="5897444"/>
            <a:ext cx="2408555" cy="10261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925320">
              <a:lnSpc>
                <a:spcPct val="100000"/>
              </a:lnSpc>
              <a:spcBef>
                <a:spcPts val="310"/>
              </a:spcBef>
            </a:pPr>
            <a:r>
              <a:rPr dirty="0" sz="1150" spc="-10">
                <a:solidFill>
                  <a:srgbClr val="F4F4F4"/>
                </a:solidFill>
                <a:latin typeface="DejaVu Sans"/>
                <a:cs typeface="DejaVu Sans"/>
              </a:rPr>
              <a:t>5,82%</a:t>
            </a:r>
            <a:endParaRPr sz="1150">
              <a:latin typeface="DejaVu Sans"/>
              <a:cs typeface="DejaVu Sans"/>
            </a:endParaRPr>
          </a:p>
          <a:p>
            <a:pPr marL="686435">
              <a:lnSpc>
                <a:spcPts val="1250"/>
              </a:lnSpc>
              <a:spcBef>
                <a:spcPts val="215"/>
              </a:spcBef>
            </a:pPr>
            <a:r>
              <a:rPr dirty="0" sz="1150" spc="-10">
                <a:solidFill>
                  <a:srgbClr val="F4F4F4"/>
                </a:solidFill>
                <a:latin typeface="DejaVu Sans"/>
                <a:cs typeface="DejaVu Sans"/>
              </a:rPr>
              <a:t>4,28%</a:t>
            </a:r>
            <a:endParaRPr sz="1150">
              <a:latin typeface="DejaVu Sans"/>
              <a:cs typeface="DejaVu Sans"/>
            </a:endParaRPr>
          </a:p>
          <a:p>
            <a:pPr marL="12700">
              <a:lnSpc>
                <a:spcPts val="101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DejaVu Sans"/>
              <a:cs typeface="DejaVu Sans"/>
            </a:endParaRPr>
          </a:p>
          <a:p>
            <a:pPr marL="170815">
              <a:lnSpc>
                <a:spcPct val="100000"/>
              </a:lnSpc>
            </a:pPr>
            <a:r>
              <a:rPr dirty="0" sz="950" spc="20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080571" y="761093"/>
            <a:ext cx="3717290" cy="6156325"/>
          </a:xfrm>
          <a:custGeom>
            <a:avLst/>
            <a:gdLst/>
            <a:ahLst/>
            <a:cxnLst/>
            <a:rect l="l" t="t" r="r" b="b"/>
            <a:pathLst>
              <a:path w="3717290" h="6156325">
                <a:moveTo>
                  <a:pt x="0" y="6155796"/>
                </a:moveTo>
                <a:lnTo>
                  <a:pt x="3716854" y="6155796"/>
                </a:lnTo>
              </a:path>
              <a:path w="3717290" h="6156325">
                <a:moveTo>
                  <a:pt x="0" y="0"/>
                </a:moveTo>
                <a:lnTo>
                  <a:pt x="0" y="6155796"/>
                </a:lnTo>
              </a:path>
            </a:pathLst>
          </a:custGeom>
          <a:ln w="7792">
            <a:solidFill>
              <a:srgbClr val="6666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639255" y="483460"/>
            <a:ext cx="197675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Top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dirty="0" sz="1200" spc="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Commented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Hours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898724" y="9325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4898724" y="108836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4870439" y="751511"/>
            <a:ext cx="1184910" cy="4622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7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700">
              <a:latin typeface="Verdana"/>
              <a:cs typeface="Verdana"/>
            </a:endParaRPr>
          </a:p>
          <a:p>
            <a:pPr marL="175895">
              <a:lnSpc>
                <a:spcPct val="100000"/>
              </a:lnSpc>
              <a:spcBef>
                <a:spcPts val="265"/>
              </a:spcBef>
            </a:pP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70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70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700">
              <a:latin typeface="Lucida Sans"/>
              <a:cs typeface="Lucida Sans"/>
            </a:endParaRPr>
          </a:p>
          <a:p>
            <a:pPr marL="175895">
              <a:lnSpc>
                <a:spcPct val="100000"/>
              </a:lnSpc>
              <a:spcBef>
                <a:spcPts val="385"/>
              </a:spcBef>
            </a:pPr>
            <a:r>
              <a:rPr dirty="0" sz="700" spc="-25">
                <a:solidFill>
                  <a:srgbClr val="FFFFFF"/>
                </a:solidFill>
                <a:latin typeface="Lucida Sans"/>
                <a:cs typeface="Lucida Sans"/>
              </a:rPr>
              <a:t>Xbox </a:t>
            </a: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70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02989" y="1263650"/>
            <a:ext cx="661035" cy="41973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66370" marR="5080" indent="-154305">
              <a:lnSpc>
                <a:spcPct val="105000"/>
              </a:lnSpc>
              <a:spcBef>
                <a:spcPts val="50"/>
              </a:spcBef>
            </a:pP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25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dirty="0" sz="12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2337" y="1987550"/>
            <a:ext cx="631825" cy="8197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 indent="-635">
              <a:lnSpc>
                <a:spcPct val="105000"/>
              </a:lnSpc>
              <a:spcBef>
                <a:spcPts val="50"/>
              </a:spcBef>
            </a:pP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25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DejaVu Sans"/>
                <a:cs typeface="DejaVu Sans"/>
              </a:rPr>
              <a:t>G 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ames</a:t>
            </a:r>
            <a:r>
              <a:rPr dirty="0" sz="125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DejaVu Sans"/>
                <a:cs typeface="DejaVu Sans"/>
              </a:rPr>
              <a:t>S </a:t>
            </a: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howcas </a:t>
            </a:r>
            <a:r>
              <a:rPr dirty="0" sz="1250" spc="-5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19200" y="1943100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 h="0">
                <a:moveTo>
                  <a:pt x="0" y="0"/>
                </a:moveTo>
                <a:lnTo>
                  <a:pt x="1714499" y="0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447433" y="2236250"/>
            <a:ext cx="1379220" cy="347345"/>
            <a:chOff x="1447433" y="2236250"/>
            <a:chExt cx="1379220" cy="34734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720" y="2361833"/>
              <a:ext cx="95983" cy="9598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09699" y="2250541"/>
              <a:ext cx="1302385" cy="318770"/>
            </a:xfrm>
            <a:custGeom>
              <a:avLst/>
              <a:gdLst/>
              <a:ahLst/>
              <a:cxnLst/>
              <a:rect l="l" t="t" r="r" b="b"/>
              <a:pathLst>
                <a:path w="1302385" h="318769">
                  <a:moveTo>
                    <a:pt x="1302296" y="159283"/>
                  </a:moveTo>
                  <a:lnTo>
                    <a:pt x="1294168" y="108940"/>
                  </a:lnTo>
                  <a:lnTo>
                    <a:pt x="1271562" y="65214"/>
                  </a:lnTo>
                  <a:lnTo>
                    <a:pt x="1237081" y="30734"/>
                  </a:lnTo>
                  <a:lnTo>
                    <a:pt x="1193355" y="8128"/>
                  </a:lnTo>
                  <a:lnTo>
                    <a:pt x="1143000" y="0"/>
                  </a:lnTo>
                  <a:lnTo>
                    <a:pt x="1092657" y="8128"/>
                  </a:lnTo>
                  <a:lnTo>
                    <a:pt x="1071841" y="18897"/>
                  </a:lnTo>
                  <a:lnTo>
                    <a:pt x="571500" y="151701"/>
                  </a:lnTo>
                  <a:lnTo>
                    <a:pt x="0" y="111302"/>
                  </a:lnTo>
                  <a:lnTo>
                    <a:pt x="0" y="207276"/>
                  </a:lnTo>
                  <a:lnTo>
                    <a:pt x="571500" y="166878"/>
                  </a:lnTo>
                  <a:lnTo>
                    <a:pt x="1071841" y="299694"/>
                  </a:lnTo>
                  <a:lnTo>
                    <a:pt x="1092657" y="310451"/>
                  </a:lnTo>
                  <a:lnTo>
                    <a:pt x="1143000" y="318579"/>
                  </a:lnTo>
                  <a:lnTo>
                    <a:pt x="1193355" y="310451"/>
                  </a:lnTo>
                  <a:lnTo>
                    <a:pt x="1237081" y="287845"/>
                  </a:lnTo>
                  <a:lnTo>
                    <a:pt x="1271562" y="253365"/>
                  </a:lnTo>
                  <a:lnTo>
                    <a:pt x="1294168" y="209638"/>
                  </a:lnTo>
                  <a:lnTo>
                    <a:pt x="1302296" y="159283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433" y="2347545"/>
              <a:ext cx="124558" cy="12455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059330" y="2236253"/>
              <a:ext cx="767080" cy="347345"/>
            </a:xfrm>
            <a:custGeom>
              <a:avLst/>
              <a:gdLst/>
              <a:ahLst/>
              <a:cxnLst/>
              <a:rect l="l" t="t" r="r" b="b"/>
              <a:pathLst>
                <a:path w="767080" h="347344">
                  <a:moveTo>
                    <a:pt x="43751" y="173570"/>
                  </a:moveTo>
                  <a:lnTo>
                    <a:pt x="42037" y="165061"/>
                  </a:lnTo>
                  <a:lnTo>
                    <a:pt x="37350" y="158102"/>
                  </a:lnTo>
                  <a:lnTo>
                    <a:pt x="30391" y="153416"/>
                  </a:lnTo>
                  <a:lnTo>
                    <a:pt x="21869" y="151701"/>
                  </a:lnTo>
                  <a:lnTo>
                    <a:pt x="13360" y="153416"/>
                  </a:lnTo>
                  <a:lnTo>
                    <a:pt x="6400" y="158102"/>
                  </a:lnTo>
                  <a:lnTo>
                    <a:pt x="1714" y="165061"/>
                  </a:lnTo>
                  <a:lnTo>
                    <a:pt x="0" y="173570"/>
                  </a:lnTo>
                  <a:lnTo>
                    <a:pt x="1714" y="182092"/>
                  </a:lnTo>
                  <a:lnTo>
                    <a:pt x="6400" y="189052"/>
                  </a:lnTo>
                  <a:lnTo>
                    <a:pt x="13360" y="193738"/>
                  </a:lnTo>
                  <a:lnTo>
                    <a:pt x="21869" y="195453"/>
                  </a:lnTo>
                  <a:lnTo>
                    <a:pt x="30391" y="193738"/>
                  </a:lnTo>
                  <a:lnTo>
                    <a:pt x="37350" y="189052"/>
                  </a:lnTo>
                  <a:lnTo>
                    <a:pt x="42037" y="182092"/>
                  </a:lnTo>
                  <a:lnTo>
                    <a:pt x="43751" y="173570"/>
                  </a:lnTo>
                  <a:close/>
                </a:path>
                <a:path w="767080" h="347344">
                  <a:moveTo>
                    <a:pt x="766953" y="173570"/>
                  </a:moveTo>
                  <a:lnTo>
                    <a:pt x="760755" y="127431"/>
                  </a:lnTo>
                  <a:lnTo>
                    <a:pt x="743254" y="85966"/>
                  </a:lnTo>
                  <a:lnTo>
                    <a:pt x="716114" y="50838"/>
                  </a:lnTo>
                  <a:lnTo>
                    <a:pt x="680986" y="23698"/>
                  </a:lnTo>
                  <a:lnTo>
                    <a:pt x="639521" y="6197"/>
                  </a:lnTo>
                  <a:lnTo>
                    <a:pt x="593369" y="0"/>
                  </a:lnTo>
                  <a:lnTo>
                    <a:pt x="547230" y="6197"/>
                  </a:lnTo>
                  <a:lnTo>
                    <a:pt x="505764" y="23698"/>
                  </a:lnTo>
                  <a:lnTo>
                    <a:pt x="470636" y="50838"/>
                  </a:lnTo>
                  <a:lnTo>
                    <a:pt x="443496" y="85966"/>
                  </a:lnTo>
                  <a:lnTo>
                    <a:pt x="425996" y="127431"/>
                  </a:lnTo>
                  <a:lnTo>
                    <a:pt x="419798" y="173570"/>
                  </a:lnTo>
                  <a:lnTo>
                    <a:pt x="425996" y="219722"/>
                  </a:lnTo>
                  <a:lnTo>
                    <a:pt x="443496" y="261188"/>
                  </a:lnTo>
                  <a:lnTo>
                    <a:pt x="470636" y="296316"/>
                  </a:lnTo>
                  <a:lnTo>
                    <a:pt x="505764" y="323456"/>
                  </a:lnTo>
                  <a:lnTo>
                    <a:pt x="547230" y="340956"/>
                  </a:lnTo>
                  <a:lnTo>
                    <a:pt x="593369" y="347154"/>
                  </a:lnTo>
                  <a:lnTo>
                    <a:pt x="639521" y="340956"/>
                  </a:lnTo>
                  <a:lnTo>
                    <a:pt x="680986" y="323456"/>
                  </a:lnTo>
                  <a:lnTo>
                    <a:pt x="716114" y="296316"/>
                  </a:lnTo>
                  <a:lnTo>
                    <a:pt x="743254" y="261188"/>
                  </a:lnTo>
                  <a:lnTo>
                    <a:pt x="760755" y="219722"/>
                  </a:lnTo>
                  <a:lnTo>
                    <a:pt x="766953" y="17357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329055" y="1289379"/>
            <a:ext cx="1520190" cy="393065"/>
          </a:xfrm>
          <a:custGeom>
            <a:avLst/>
            <a:gdLst/>
            <a:ahLst/>
            <a:cxnLst/>
            <a:rect l="l" t="t" r="r" b="b"/>
            <a:pathLst>
              <a:path w="1520189" h="393064">
                <a:moveTo>
                  <a:pt x="1520177" y="196519"/>
                </a:moveTo>
                <a:lnTo>
                  <a:pt x="1514983" y="151460"/>
                </a:lnTo>
                <a:lnTo>
                  <a:pt x="1500200" y="110096"/>
                </a:lnTo>
                <a:lnTo>
                  <a:pt x="1476997" y="73609"/>
                </a:lnTo>
                <a:lnTo>
                  <a:pt x="1446568" y="43180"/>
                </a:lnTo>
                <a:lnTo>
                  <a:pt x="1410081" y="19977"/>
                </a:lnTo>
                <a:lnTo>
                  <a:pt x="1368717" y="5194"/>
                </a:lnTo>
                <a:lnTo>
                  <a:pt x="1323644" y="0"/>
                </a:lnTo>
                <a:lnTo>
                  <a:pt x="1278585" y="5194"/>
                </a:lnTo>
                <a:lnTo>
                  <a:pt x="1237221" y="19977"/>
                </a:lnTo>
                <a:lnTo>
                  <a:pt x="1200734" y="43180"/>
                </a:lnTo>
                <a:lnTo>
                  <a:pt x="1188516" y="55397"/>
                </a:lnTo>
                <a:lnTo>
                  <a:pt x="769721" y="182803"/>
                </a:lnTo>
                <a:lnTo>
                  <a:pt x="768172" y="180505"/>
                </a:lnTo>
                <a:lnTo>
                  <a:pt x="760971" y="175641"/>
                </a:lnTo>
                <a:lnTo>
                  <a:pt x="752144" y="173863"/>
                </a:lnTo>
                <a:lnTo>
                  <a:pt x="743331" y="175641"/>
                </a:lnTo>
                <a:lnTo>
                  <a:pt x="736130" y="180505"/>
                </a:lnTo>
                <a:lnTo>
                  <a:pt x="734288" y="183222"/>
                </a:lnTo>
                <a:lnTo>
                  <a:pt x="301739" y="63652"/>
                </a:lnTo>
                <a:lnTo>
                  <a:pt x="271830" y="40538"/>
                </a:lnTo>
                <a:lnTo>
                  <a:pt x="228676" y="22326"/>
                </a:lnTo>
                <a:lnTo>
                  <a:pt x="180644" y="15875"/>
                </a:lnTo>
                <a:lnTo>
                  <a:pt x="132626" y="22326"/>
                </a:lnTo>
                <a:lnTo>
                  <a:pt x="89471" y="40538"/>
                </a:lnTo>
                <a:lnTo>
                  <a:pt x="52908" y="68783"/>
                </a:lnTo>
                <a:lnTo>
                  <a:pt x="24663" y="105346"/>
                </a:lnTo>
                <a:lnTo>
                  <a:pt x="6451" y="148501"/>
                </a:lnTo>
                <a:lnTo>
                  <a:pt x="0" y="196519"/>
                </a:lnTo>
                <a:lnTo>
                  <a:pt x="6451" y="244551"/>
                </a:lnTo>
                <a:lnTo>
                  <a:pt x="24663" y="287705"/>
                </a:lnTo>
                <a:lnTo>
                  <a:pt x="52908" y="324269"/>
                </a:lnTo>
                <a:lnTo>
                  <a:pt x="89471" y="352513"/>
                </a:lnTo>
                <a:lnTo>
                  <a:pt x="132626" y="370725"/>
                </a:lnTo>
                <a:lnTo>
                  <a:pt x="180644" y="377177"/>
                </a:lnTo>
                <a:lnTo>
                  <a:pt x="228676" y="370725"/>
                </a:lnTo>
                <a:lnTo>
                  <a:pt x="271830" y="352513"/>
                </a:lnTo>
                <a:lnTo>
                  <a:pt x="301713" y="329425"/>
                </a:lnTo>
                <a:lnTo>
                  <a:pt x="734288" y="209842"/>
                </a:lnTo>
                <a:lnTo>
                  <a:pt x="736130" y="212547"/>
                </a:lnTo>
                <a:lnTo>
                  <a:pt x="743331" y="217411"/>
                </a:lnTo>
                <a:lnTo>
                  <a:pt x="752144" y="219189"/>
                </a:lnTo>
                <a:lnTo>
                  <a:pt x="760971" y="217411"/>
                </a:lnTo>
                <a:lnTo>
                  <a:pt x="768172" y="212547"/>
                </a:lnTo>
                <a:lnTo>
                  <a:pt x="769721" y="210261"/>
                </a:lnTo>
                <a:lnTo>
                  <a:pt x="1188529" y="337680"/>
                </a:lnTo>
                <a:lnTo>
                  <a:pt x="1200734" y="349872"/>
                </a:lnTo>
                <a:lnTo>
                  <a:pt x="1237221" y="373075"/>
                </a:lnTo>
                <a:lnTo>
                  <a:pt x="1278585" y="387858"/>
                </a:lnTo>
                <a:lnTo>
                  <a:pt x="1323644" y="393052"/>
                </a:lnTo>
                <a:lnTo>
                  <a:pt x="1368717" y="387858"/>
                </a:lnTo>
                <a:lnTo>
                  <a:pt x="1410081" y="373075"/>
                </a:lnTo>
                <a:lnTo>
                  <a:pt x="1446568" y="349872"/>
                </a:lnTo>
                <a:lnTo>
                  <a:pt x="1476997" y="319443"/>
                </a:lnTo>
                <a:lnTo>
                  <a:pt x="1500200" y="282956"/>
                </a:lnTo>
                <a:lnTo>
                  <a:pt x="1514983" y="241592"/>
                </a:lnTo>
                <a:lnTo>
                  <a:pt x="1520177" y="196519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343150" y="1835150"/>
            <a:ext cx="593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51,79%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8325" y="1482725"/>
            <a:ext cx="496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1,06%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19200" y="1797050"/>
            <a:ext cx="593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47,16%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43150" y="2654300"/>
            <a:ext cx="593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77,04%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93800" y="2492375"/>
            <a:ext cx="1166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21,55%</a:t>
            </a:r>
            <a:r>
              <a:rPr dirty="0" sz="1200" spc="-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30092" sz="1800" spc="-15">
                <a:solidFill>
                  <a:srgbClr val="FFFFFF"/>
                </a:solidFill>
                <a:latin typeface="DejaVu Sans"/>
                <a:cs typeface="DejaVu Sans"/>
              </a:rPr>
              <a:t>1,41%</a:t>
            </a:r>
            <a:endParaRPr baseline="30092" sz="180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219200" y="1019175"/>
            <a:ext cx="1714500" cy="1847850"/>
          </a:xfrm>
          <a:custGeom>
            <a:avLst/>
            <a:gdLst/>
            <a:ahLst/>
            <a:cxnLst/>
            <a:rect l="l" t="t" r="r" b="b"/>
            <a:pathLst>
              <a:path w="1714500" h="1847850">
                <a:moveTo>
                  <a:pt x="0" y="0"/>
                </a:moveTo>
                <a:lnTo>
                  <a:pt x="0" y="1847849"/>
                </a:lnTo>
              </a:path>
              <a:path w="1714500" h="1847850">
                <a:moveTo>
                  <a:pt x="1714499" y="0"/>
                </a:moveTo>
                <a:lnTo>
                  <a:pt x="1714499" y="1847849"/>
                </a:lnTo>
              </a:path>
              <a:path w="1714500" h="1847850">
                <a:moveTo>
                  <a:pt x="0" y="0"/>
                </a:moveTo>
                <a:lnTo>
                  <a:pt x="1714499" y="0"/>
                </a:lnTo>
              </a:path>
              <a:path w="1714500" h="1847850">
                <a:moveTo>
                  <a:pt x="0" y="1847849"/>
                </a:moveTo>
                <a:lnTo>
                  <a:pt x="1714499" y="184784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93774" y="391272"/>
            <a:ext cx="2335530" cy="63500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895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Sentiment</a:t>
            </a:r>
            <a:r>
              <a:rPr dirty="0" sz="1500" spc="-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648335" algn="l"/>
              </a:tabLst>
            </a:pP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	Nega..</a:t>
            </a:r>
            <a:r>
              <a:rPr dirty="0" sz="1250" spc="-8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Neutr..</a:t>
            </a:r>
            <a:r>
              <a:rPr dirty="0" sz="1250" spc="-1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Positi..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035299" y="825500"/>
            <a:ext cx="848994" cy="3340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50" b="1">
                <a:latin typeface="DejaVu Sans"/>
                <a:cs typeface="DejaVu Sans"/>
              </a:rPr>
              <a:t>Event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100387" y="121443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49" y="133349"/>
                </a:moveTo>
                <a:lnTo>
                  <a:pt x="0" y="133349"/>
                </a:lnTo>
                <a:lnTo>
                  <a:pt x="0" y="0"/>
                </a:lnTo>
                <a:lnTo>
                  <a:pt x="133349" y="0"/>
                </a:lnTo>
                <a:lnTo>
                  <a:pt x="133349" y="133349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100387" y="147161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49" y="133349"/>
                </a:moveTo>
                <a:lnTo>
                  <a:pt x="0" y="133349"/>
                </a:lnTo>
                <a:lnTo>
                  <a:pt x="0" y="0"/>
                </a:lnTo>
                <a:lnTo>
                  <a:pt x="133349" y="0"/>
                </a:lnTo>
                <a:lnTo>
                  <a:pt x="133349" y="133349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302000" y="1118869"/>
            <a:ext cx="1953260" cy="53975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400" spc="55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14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40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1400" spc="-1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00" spc="-6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1400" spc="-1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1400" spc="-1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6384"/>
          </a:xfrm>
          <a:custGeom>
            <a:avLst/>
            <a:gdLst/>
            <a:ahLst/>
            <a:cxnLst/>
            <a:rect l="l" t="t" r="r" b="b"/>
            <a:pathLst>
              <a:path w="9772650" h="6636384">
                <a:moveTo>
                  <a:pt x="9772618" y="6636048"/>
                </a:moveTo>
                <a:lnTo>
                  <a:pt x="0" y="6636048"/>
                </a:lnTo>
                <a:lnTo>
                  <a:pt x="0" y="0"/>
                </a:lnTo>
                <a:lnTo>
                  <a:pt x="9772618" y="0"/>
                </a:lnTo>
                <a:lnTo>
                  <a:pt x="9772618" y="663604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83383" y="697240"/>
            <a:ext cx="32258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9980" y="697240"/>
            <a:ext cx="94996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Sentim..</a:t>
            </a:r>
            <a:r>
              <a:rPr dirty="0" sz="800" spc="2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r>
              <a:rPr dirty="0" sz="80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Ph..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82566" y="3846770"/>
            <a:ext cx="9144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22735" y="3846770"/>
            <a:ext cx="15748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14647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33088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51530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76451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94893" y="3846770"/>
            <a:ext cx="74168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30860" algn="l"/>
              </a:tabLst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300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38256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56697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75138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00060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018501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536942" y="3846770"/>
            <a:ext cx="2235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57716" y="4015264"/>
            <a:ext cx="928369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800" spc="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Count</a:t>
            </a:r>
            <a:endParaRPr sz="800">
              <a:latin typeface="DejaVu Sans"/>
              <a:cs typeface="DejaVu Sans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453959" y="836310"/>
          <a:ext cx="8710295" cy="2979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/>
                <a:gridCol w="492759"/>
                <a:gridCol w="466725"/>
                <a:gridCol w="107315"/>
                <a:gridCol w="120014"/>
                <a:gridCol w="136525"/>
                <a:gridCol w="156210"/>
                <a:gridCol w="318135"/>
                <a:gridCol w="74930"/>
                <a:gridCol w="107314"/>
                <a:gridCol w="130175"/>
                <a:gridCol w="185419"/>
                <a:gridCol w="937260"/>
                <a:gridCol w="668020"/>
                <a:gridCol w="104139"/>
                <a:gridCol w="2748279"/>
                <a:gridCol w="635634"/>
                <a:gridCol w="78104"/>
                <a:gridCol w="777875"/>
              </a:tblGrid>
              <a:tr h="1295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1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7,78%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10,70%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27,43%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540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54,09%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735" marR="6286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229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baseline="-34722" sz="1200" spc="-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25FD7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4,35%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25FD7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4191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52,17%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025FD7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7747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21,74%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L w="9525">
                      <a:solidFill>
                        <a:srgbClr val="025FD7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025FD7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7747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21,74%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025FD7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0">
                  <a:txBody>
                    <a:bodyPr/>
                    <a:lstStyle/>
                    <a:p>
                      <a:pPr marL="2222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7,71%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317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11,16%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25,86%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55,27%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9539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just" marL="38735" marR="311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ames</a:t>
                      </a:r>
                      <a:r>
                        <a:rPr dirty="0" sz="80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howcas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4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3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12,73%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0">
                  <a:txBody>
                    <a:bodyPr/>
                    <a:lstStyle/>
                    <a:p>
                      <a:pPr marL="2857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32,00%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4826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47,27%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28575">
                      <a:solidFill>
                        <a:srgbClr val="05B74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4508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11,11%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L w="28575">
                      <a:solidFill>
                        <a:srgbClr val="05B74F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05B74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9715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38,89%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L w="9525">
                      <a:solidFill>
                        <a:srgbClr val="05B74F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9525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9,97%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2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5,09%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22,18%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905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66666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62,77%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 descr=""/>
          <p:cNvSpPr txBox="1"/>
          <p:nvPr/>
        </p:nvSpPr>
        <p:spPr>
          <a:xfrm>
            <a:off x="3600815" y="476902"/>
            <a:ext cx="241617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Sentiment</a:t>
            </a:r>
            <a:r>
              <a:rPr dirty="0" sz="100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r>
              <a:rPr dirty="0" sz="100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Phase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251260" y="852511"/>
            <a:ext cx="90805" cy="220345"/>
            <a:chOff x="9251260" y="852511"/>
            <a:chExt cx="90805" cy="220345"/>
          </a:xfrm>
        </p:grpSpPr>
        <p:sp>
          <p:nvSpPr>
            <p:cNvPr id="22" name="object 22" descr=""/>
            <p:cNvSpPr/>
            <p:nvPr/>
          </p:nvSpPr>
          <p:spPr>
            <a:xfrm>
              <a:off x="9251260" y="85251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727" y="90727"/>
                  </a:moveTo>
                  <a:lnTo>
                    <a:pt x="0" y="90727"/>
                  </a:lnTo>
                  <a:lnTo>
                    <a:pt x="0" y="0"/>
                  </a:lnTo>
                  <a:lnTo>
                    <a:pt x="90727" y="0"/>
                  </a:lnTo>
                  <a:lnTo>
                    <a:pt x="90727" y="90727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251260" y="98212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727" y="90727"/>
                  </a:moveTo>
                  <a:lnTo>
                    <a:pt x="0" y="90727"/>
                  </a:lnTo>
                  <a:lnTo>
                    <a:pt x="0" y="0"/>
                  </a:lnTo>
                  <a:lnTo>
                    <a:pt x="90727" y="0"/>
                  </a:lnTo>
                  <a:lnTo>
                    <a:pt x="90727" y="90727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9225598" y="699833"/>
            <a:ext cx="989965" cy="3886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6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600">
              <a:latin typeface="Verdana"/>
              <a:cs typeface="Verdana"/>
            </a:endParaRPr>
          </a:p>
          <a:p>
            <a:pPr marL="148590">
              <a:lnSpc>
                <a:spcPct val="100000"/>
              </a:lnSpc>
              <a:spcBef>
                <a:spcPts val="200"/>
              </a:spcBef>
            </a:pPr>
            <a:r>
              <a:rPr dirty="0" sz="600">
                <a:solidFill>
                  <a:srgbClr val="FFFFFF"/>
                </a:solidFill>
                <a:latin typeface="Lucida Sans"/>
                <a:cs typeface="Lucida Sans"/>
              </a:rPr>
              <a:t>State of </a:t>
            </a:r>
            <a:r>
              <a:rPr dirty="0" sz="6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600">
              <a:latin typeface="Lucida Sans"/>
              <a:cs typeface="Lucida Sans"/>
            </a:endParaRPr>
          </a:p>
          <a:p>
            <a:pPr marL="148590">
              <a:lnSpc>
                <a:spcPct val="100000"/>
              </a:lnSpc>
              <a:spcBef>
                <a:spcPts val="300"/>
              </a:spcBef>
            </a:pPr>
            <a:r>
              <a:rPr dirty="0" sz="600" spc="-35">
                <a:solidFill>
                  <a:srgbClr val="FFFFFF"/>
                </a:solidFill>
                <a:latin typeface="Lucida Sans"/>
                <a:cs typeface="Lucida Sans"/>
              </a:rPr>
              <a:t>Xbox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60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01650" y="1035050"/>
            <a:ext cx="48895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1650" y="1416050"/>
            <a:ext cx="661035" cy="41973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50"/>
              </a:spcBef>
            </a:pP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25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dirty="0" sz="12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1650" y="2101850"/>
            <a:ext cx="722630" cy="6197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5000"/>
              </a:lnSpc>
              <a:spcBef>
                <a:spcPts val="50"/>
              </a:spcBef>
            </a:pP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25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DejaVu Sans"/>
                <a:cs typeface="DejaVu Sans"/>
              </a:rPr>
              <a:t>Ga 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mes</a:t>
            </a:r>
            <a:r>
              <a:rPr dirty="0" sz="125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DejaVu Sans"/>
                <a:cs typeface="DejaVu Sans"/>
              </a:rPr>
              <a:t>Sho </a:t>
            </a: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wcase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939139" y="2091414"/>
            <a:ext cx="665480" cy="665480"/>
          </a:xfrm>
          <a:custGeom>
            <a:avLst/>
            <a:gdLst/>
            <a:ahLst/>
            <a:cxnLst/>
            <a:rect l="l" t="t" r="r" b="b"/>
            <a:pathLst>
              <a:path w="665479" h="665480">
                <a:moveTo>
                  <a:pt x="665394" y="332697"/>
                </a:moveTo>
                <a:lnTo>
                  <a:pt x="661787" y="381861"/>
                </a:lnTo>
                <a:lnTo>
                  <a:pt x="651308" y="428784"/>
                </a:lnTo>
                <a:lnTo>
                  <a:pt x="634473" y="472954"/>
                </a:lnTo>
                <a:lnTo>
                  <a:pt x="611795" y="513854"/>
                </a:lnTo>
                <a:lnTo>
                  <a:pt x="583789" y="550971"/>
                </a:lnTo>
                <a:lnTo>
                  <a:pt x="550971" y="583789"/>
                </a:lnTo>
                <a:lnTo>
                  <a:pt x="513854" y="611795"/>
                </a:lnTo>
                <a:lnTo>
                  <a:pt x="472954" y="634473"/>
                </a:lnTo>
                <a:lnTo>
                  <a:pt x="428784" y="651308"/>
                </a:lnTo>
                <a:lnTo>
                  <a:pt x="381861" y="661787"/>
                </a:lnTo>
                <a:lnTo>
                  <a:pt x="332697" y="665394"/>
                </a:lnTo>
                <a:lnTo>
                  <a:pt x="283533" y="661787"/>
                </a:lnTo>
                <a:lnTo>
                  <a:pt x="236610" y="651308"/>
                </a:lnTo>
                <a:lnTo>
                  <a:pt x="192440" y="634473"/>
                </a:lnTo>
                <a:lnTo>
                  <a:pt x="151540" y="611795"/>
                </a:lnTo>
                <a:lnTo>
                  <a:pt x="114423" y="583789"/>
                </a:lnTo>
                <a:lnTo>
                  <a:pt x="81605" y="550971"/>
                </a:lnTo>
                <a:lnTo>
                  <a:pt x="53599" y="513854"/>
                </a:lnTo>
                <a:lnTo>
                  <a:pt x="30921" y="472954"/>
                </a:lnTo>
                <a:lnTo>
                  <a:pt x="14086" y="428784"/>
                </a:lnTo>
                <a:lnTo>
                  <a:pt x="3607" y="381861"/>
                </a:lnTo>
                <a:lnTo>
                  <a:pt x="0" y="332697"/>
                </a:lnTo>
                <a:lnTo>
                  <a:pt x="3607" y="283533"/>
                </a:lnTo>
                <a:lnTo>
                  <a:pt x="14086" y="236610"/>
                </a:lnTo>
                <a:lnTo>
                  <a:pt x="30921" y="192440"/>
                </a:lnTo>
                <a:lnTo>
                  <a:pt x="53599" y="151540"/>
                </a:lnTo>
                <a:lnTo>
                  <a:pt x="81605" y="114423"/>
                </a:lnTo>
                <a:lnTo>
                  <a:pt x="114423" y="81605"/>
                </a:lnTo>
                <a:lnTo>
                  <a:pt x="151540" y="53599"/>
                </a:lnTo>
                <a:lnTo>
                  <a:pt x="192440" y="30921"/>
                </a:lnTo>
                <a:lnTo>
                  <a:pt x="236610" y="14086"/>
                </a:lnTo>
                <a:lnTo>
                  <a:pt x="283533" y="3607"/>
                </a:lnTo>
                <a:lnTo>
                  <a:pt x="332697" y="0"/>
                </a:lnTo>
                <a:lnTo>
                  <a:pt x="381861" y="3607"/>
                </a:lnTo>
                <a:lnTo>
                  <a:pt x="428784" y="14086"/>
                </a:lnTo>
                <a:lnTo>
                  <a:pt x="472954" y="30921"/>
                </a:lnTo>
                <a:lnTo>
                  <a:pt x="513854" y="53599"/>
                </a:lnTo>
                <a:lnTo>
                  <a:pt x="550971" y="81605"/>
                </a:lnTo>
                <a:lnTo>
                  <a:pt x="583789" y="114423"/>
                </a:lnTo>
                <a:lnTo>
                  <a:pt x="611795" y="151540"/>
                </a:lnTo>
                <a:lnTo>
                  <a:pt x="634473" y="192440"/>
                </a:lnTo>
                <a:lnTo>
                  <a:pt x="651308" y="236610"/>
                </a:lnTo>
                <a:lnTo>
                  <a:pt x="661787" y="283533"/>
                </a:lnTo>
                <a:lnTo>
                  <a:pt x="665394" y="332697"/>
                </a:lnTo>
                <a:close/>
              </a:path>
            </a:pathLst>
          </a:custGeom>
          <a:ln w="19049">
            <a:solidFill>
              <a:srgbClr val="05B7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435954" y="2407379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466" y="16733"/>
                </a:moveTo>
                <a:lnTo>
                  <a:pt x="33466" y="25974"/>
                </a:lnTo>
                <a:lnTo>
                  <a:pt x="25974" y="33466"/>
                </a:lnTo>
                <a:lnTo>
                  <a:pt x="16733" y="33466"/>
                </a:lnTo>
                <a:lnTo>
                  <a:pt x="7491" y="33466"/>
                </a:lnTo>
                <a:lnTo>
                  <a:pt x="0" y="25974"/>
                </a:lnTo>
                <a:lnTo>
                  <a:pt x="0" y="16733"/>
                </a:lnTo>
                <a:lnTo>
                  <a:pt x="0" y="7491"/>
                </a:lnTo>
                <a:lnTo>
                  <a:pt x="7491" y="0"/>
                </a:lnTo>
                <a:lnTo>
                  <a:pt x="16733" y="0"/>
                </a:lnTo>
                <a:lnTo>
                  <a:pt x="25974" y="0"/>
                </a:lnTo>
                <a:lnTo>
                  <a:pt x="33466" y="7491"/>
                </a:lnTo>
                <a:lnTo>
                  <a:pt x="33466" y="16733"/>
                </a:lnTo>
                <a:close/>
              </a:path>
            </a:pathLst>
          </a:custGeom>
          <a:ln w="19049">
            <a:solidFill>
              <a:srgbClr val="05B7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17017" y="2107592"/>
            <a:ext cx="633095" cy="633095"/>
          </a:xfrm>
          <a:custGeom>
            <a:avLst/>
            <a:gdLst/>
            <a:ahLst/>
            <a:cxnLst/>
            <a:rect l="l" t="t" r="r" b="b"/>
            <a:pathLst>
              <a:path w="633094" h="633094">
                <a:moveTo>
                  <a:pt x="633039" y="316519"/>
                </a:moveTo>
                <a:lnTo>
                  <a:pt x="629607" y="363292"/>
                </a:lnTo>
                <a:lnTo>
                  <a:pt x="619638" y="407935"/>
                </a:lnTo>
                <a:lnTo>
                  <a:pt x="603621" y="449956"/>
                </a:lnTo>
                <a:lnTo>
                  <a:pt x="582046" y="488868"/>
                </a:lnTo>
                <a:lnTo>
                  <a:pt x="555402" y="524180"/>
                </a:lnTo>
                <a:lnTo>
                  <a:pt x="524180" y="555402"/>
                </a:lnTo>
                <a:lnTo>
                  <a:pt x="488868" y="582046"/>
                </a:lnTo>
                <a:lnTo>
                  <a:pt x="449956" y="603621"/>
                </a:lnTo>
                <a:lnTo>
                  <a:pt x="407935" y="619638"/>
                </a:lnTo>
                <a:lnTo>
                  <a:pt x="363292" y="629607"/>
                </a:lnTo>
                <a:lnTo>
                  <a:pt x="316519" y="633039"/>
                </a:lnTo>
                <a:lnTo>
                  <a:pt x="269746" y="629607"/>
                </a:lnTo>
                <a:lnTo>
                  <a:pt x="225104" y="619638"/>
                </a:lnTo>
                <a:lnTo>
                  <a:pt x="183083" y="603621"/>
                </a:lnTo>
                <a:lnTo>
                  <a:pt x="144171" y="582046"/>
                </a:lnTo>
                <a:lnTo>
                  <a:pt x="108859" y="555402"/>
                </a:lnTo>
                <a:lnTo>
                  <a:pt x="77637" y="524180"/>
                </a:lnTo>
                <a:lnTo>
                  <a:pt x="50993" y="488868"/>
                </a:lnTo>
                <a:lnTo>
                  <a:pt x="29418" y="449956"/>
                </a:lnTo>
                <a:lnTo>
                  <a:pt x="13401" y="407935"/>
                </a:lnTo>
                <a:lnTo>
                  <a:pt x="3431" y="363292"/>
                </a:lnTo>
                <a:lnTo>
                  <a:pt x="0" y="316519"/>
                </a:lnTo>
                <a:lnTo>
                  <a:pt x="3431" y="269746"/>
                </a:lnTo>
                <a:lnTo>
                  <a:pt x="13401" y="225104"/>
                </a:lnTo>
                <a:lnTo>
                  <a:pt x="29418" y="183083"/>
                </a:lnTo>
                <a:lnTo>
                  <a:pt x="50993" y="144171"/>
                </a:lnTo>
                <a:lnTo>
                  <a:pt x="77637" y="108859"/>
                </a:lnTo>
                <a:lnTo>
                  <a:pt x="108859" y="77637"/>
                </a:lnTo>
                <a:lnTo>
                  <a:pt x="144171" y="50993"/>
                </a:lnTo>
                <a:lnTo>
                  <a:pt x="183083" y="29418"/>
                </a:lnTo>
                <a:lnTo>
                  <a:pt x="225104" y="13401"/>
                </a:lnTo>
                <a:lnTo>
                  <a:pt x="269746" y="3431"/>
                </a:lnTo>
                <a:lnTo>
                  <a:pt x="316519" y="0"/>
                </a:lnTo>
                <a:lnTo>
                  <a:pt x="363292" y="3431"/>
                </a:lnTo>
                <a:lnTo>
                  <a:pt x="407935" y="13401"/>
                </a:lnTo>
                <a:lnTo>
                  <a:pt x="449956" y="29418"/>
                </a:lnTo>
                <a:lnTo>
                  <a:pt x="488868" y="50993"/>
                </a:lnTo>
                <a:lnTo>
                  <a:pt x="524180" y="77637"/>
                </a:lnTo>
                <a:lnTo>
                  <a:pt x="555402" y="108859"/>
                </a:lnTo>
                <a:lnTo>
                  <a:pt x="582046" y="144171"/>
                </a:lnTo>
                <a:lnTo>
                  <a:pt x="603621" y="183083"/>
                </a:lnTo>
                <a:lnTo>
                  <a:pt x="619638" y="225104"/>
                </a:lnTo>
                <a:lnTo>
                  <a:pt x="629607" y="269746"/>
                </a:lnTo>
                <a:lnTo>
                  <a:pt x="633039" y="316519"/>
                </a:lnTo>
                <a:close/>
              </a:path>
            </a:pathLst>
          </a:custGeom>
          <a:ln w="19049">
            <a:solidFill>
              <a:srgbClr val="05B7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996803" y="1368028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5" h="550544">
                <a:moveTo>
                  <a:pt x="550068" y="275034"/>
                </a:moveTo>
                <a:lnTo>
                  <a:pt x="545636" y="324471"/>
                </a:lnTo>
                <a:lnTo>
                  <a:pt x="532861" y="371002"/>
                </a:lnTo>
                <a:lnTo>
                  <a:pt x="512517" y="413849"/>
                </a:lnTo>
                <a:lnTo>
                  <a:pt x="485383" y="452235"/>
                </a:lnTo>
                <a:lnTo>
                  <a:pt x="452235" y="485383"/>
                </a:lnTo>
                <a:lnTo>
                  <a:pt x="413849" y="512517"/>
                </a:lnTo>
                <a:lnTo>
                  <a:pt x="371002" y="532861"/>
                </a:lnTo>
                <a:lnTo>
                  <a:pt x="324471" y="545636"/>
                </a:lnTo>
                <a:lnTo>
                  <a:pt x="275034" y="550068"/>
                </a:lnTo>
                <a:lnTo>
                  <a:pt x="225596" y="545636"/>
                </a:lnTo>
                <a:lnTo>
                  <a:pt x="179065" y="532861"/>
                </a:lnTo>
                <a:lnTo>
                  <a:pt x="136219" y="512517"/>
                </a:lnTo>
                <a:lnTo>
                  <a:pt x="97833" y="485383"/>
                </a:lnTo>
                <a:lnTo>
                  <a:pt x="64684" y="452235"/>
                </a:lnTo>
                <a:lnTo>
                  <a:pt x="37550" y="413849"/>
                </a:lnTo>
                <a:lnTo>
                  <a:pt x="17206" y="371002"/>
                </a:lnTo>
                <a:lnTo>
                  <a:pt x="4431" y="324471"/>
                </a:lnTo>
                <a:lnTo>
                  <a:pt x="0" y="275034"/>
                </a:lnTo>
                <a:lnTo>
                  <a:pt x="4431" y="225596"/>
                </a:lnTo>
                <a:lnTo>
                  <a:pt x="17206" y="179065"/>
                </a:lnTo>
                <a:lnTo>
                  <a:pt x="37550" y="136219"/>
                </a:lnTo>
                <a:lnTo>
                  <a:pt x="64684" y="97833"/>
                </a:lnTo>
                <a:lnTo>
                  <a:pt x="97833" y="64684"/>
                </a:lnTo>
                <a:lnTo>
                  <a:pt x="136219" y="37550"/>
                </a:lnTo>
                <a:lnTo>
                  <a:pt x="179065" y="17206"/>
                </a:lnTo>
                <a:lnTo>
                  <a:pt x="225596" y="4431"/>
                </a:lnTo>
                <a:lnTo>
                  <a:pt x="275034" y="0"/>
                </a:lnTo>
                <a:lnTo>
                  <a:pt x="324471" y="4431"/>
                </a:lnTo>
                <a:lnTo>
                  <a:pt x="371002" y="17206"/>
                </a:lnTo>
                <a:lnTo>
                  <a:pt x="413849" y="37550"/>
                </a:lnTo>
                <a:lnTo>
                  <a:pt x="452235" y="64684"/>
                </a:lnTo>
                <a:lnTo>
                  <a:pt x="485383" y="97833"/>
                </a:lnTo>
                <a:lnTo>
                  <a:pt x="512517" y="136219"/>
                </a:lnTo>
                <a:lnTo>
                  <a:pt x="532861" y="179065"/>
                </a:lnTo>
                <a:lnTo>
                  <a:pt x="545636" y="225596"/>
                </a:lnTo>
                <a:lnTo>
                  <a:pt x="550068" y="275034"/>
                </a:lnTo>
                <a:close/>
              </a:path>
            </a:pathLst>
          </a:custGeom>
          <a:ln w="19049">
            <a:solidFill>
              <a:srgbClr val="025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436969" y="162734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36" y="15718"/>
                </a:moveTo>
                <a:lnTo>
                  <a:pt x="31436" y="24398"/>
                </a:lnTo>
                <a:lnTo>
                  <a:pt x="24398" y="31436"/>
                </a:lnTo>
                <a:lnTo>
                  <a:pt x="15718" y="31436"/>
                </a:lnTo>
                <a:lnTo>
                  <a:pt x="7037" y="31436"/>
                </a:lnTo>
                <a:lnTo>
                  <a:pt x="0" y="24398"/>
                </a:lnTo>
                <a:lnTo>
                  <a:pt x="0" y="15718"/>
                </a:lnTo>
                <a:lnTo>
                  <a:pt x="0" y="7037"/>
                </a:lnTo>
                <a:lnTo>
                  <a:pt x="7037" y="0"/>
                </a:lnTo>
                <a:lnTo>
                  <a:pt x="15718" y="0"/>
                </a:lnTo>
                <a:lnTo>
                  <a:pt x="24398" y="0"/>
                </a:lnTo>
                <a:lnTo>
                  <a:pt x="31436" y="7037"/>
                </a:lnTo>
                <a:lnTo>
                  <a:pt x="31436" y="15718"/>
                </a:lnTo>
                <a:close/>
              </a:path>
            </a:pathLst>
          </a:custGeom>
          <a:ln w="19049">
            <a:solidFill>
              <a:srgbClr val="025F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219200" y="1277800"/>
            <a:ext cx="2457450" cy="756285"/>
            <a:chOff x="1219200" y="1277800"/>
            <a:chExt cx="2457450" cy="756285"/>
          </a:xfrm>
        </p:grpSpPr>
        <p:sp>
          <p:nvSpPr>
            <p:cNvPr id="12" name="object 12" descr=""/>
            <p:cNvSpPr/>
            <p:nvPr/>
          </p:nvSpPr>
          <p:spPr>
            <a:xfrm>
              <a:off x="1219200" y="2028824"/>
              <a:ext cx="2457450" cy="0"/>
            </a:xfrm>
            <a:custGeom>
              <a:avLst/>
              <a:gdLst/>
              <a:ahLst/>
              <a:cxnLst/>
              <a:rect l="l" t="t" r="r" b="b"/>
              <a:pathLst>
                <a:path w="2457450" h="0">
                  <a:moveTo>
                    <a:pt x="0" y="0"/>
                  </a:moveTo>
                  <a:lnTo>
                    <a:pt x="24574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77800" y="1287325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473" y="355736"/>
                  </a:moveTo>
                  <a:lnTo>
                    <a:pt x="708226" y="404008"/>
                  </a:lnTo>
                  <a:lnTo>
                    <a:pt x="698766" y="450305"/>
                  </a:lnTo>
                  <a:lnTo>
                    <a:pt x="683518" y="494205"/>
                  </a:lnTo>
                  <a:lnTo>
                    <a:pt x="662905" y="535284"/>
                  </a:lnTo>
                  <a:lnTo>
                    <a:pt x="637351" y="573117"/>
                  </a:lnTo>
                  <a:lnTo>
                    <a:pt x="607280" y="607280"/>
                  </a:lnTo>
                  <a:lnTo>
                    <a:pt x="573117" y="637351"/>
                  </a:lnTo>
                  <a:lnTo>
                    <a:pt x="535284" y="662905"/>
                  </a:lnTo>
                  <a:lnTo>
                    <a:pt x="494205" y="683518"/>
                  </a:lnTo>
                  <a:lnTo>
                    <a:pt x="450305" y="698766"/>
                  </a:lnTo>
                  <a:lnTo>
                    <a:pt x="404008" y="708226"/>
                  </a:lnTo>
                  <a:lnTo>
                    <a:pt x="355736" y="711473"/>
                  </a:lnTo>
                  <a:lnTo>
                    <a:pt x="307465" y="708226"/>
                  </a:lnTo>
                  <a:lnTo>
                    <a:pt x="261167" y="698766"/>
                  </a:lnTo>
                  <a:lnTo>
                    <a:pt x="217268" y="683518"/>
                  </a:lnTo>
                  <a:lnTo>
                    <a:pt x="176189" y="662905"/>
                  </a:lnTo>
                  <a:lnTo>
                    <a:pt x="138356" y="637351"/>
                  </a:lnTo>
                  <a:lnTo>
                    <a:pt x="104192" y="607280"/>
                  </a:lnTo>
                  <a:lnTo>
                    <a:pt x="74122" y="573117"/>
                  </a:lnTo>
                  <a:lnTo>
                    <a:pt x="48568" y="535284"/>
                  </a:lnTo>
                  <a:lnTo>
                    <a:pt x="27955" y="494205"/>
                  </a:lnTo>
                  <a:lnTo>
                    <a:pt x="12707" y="450305"/>
                  </a:lnTo>
                  <a:lnTo>
                    <a:pt x="3247" y="404008"/>
                  </a:lnTo>
                  <a:lnTo>
                    <a:pt x="0" y="355736"/>
                  </a:lnTo>
                  <a:lnTo>
                    <a:pt x="3247" y="307465"/>
                  </a:lnTo>
                  <a:lnTo>
                    <a:pt x="12707" y="261167"/>
                  </a:lnTo>
                  <a:lnTo>
                    <a:pt x="27955" y="217268"/>
                  </a:lnTo>
                  <a:lnTo>
                    <a:pt x="48568" y="176189"/>
                  </a:lnTo>
                  <a:lnTo>
                    <a:pt x="74122" y="138356"/>
                  </a:lnTo>
                  <a:lnTo>
                    <a:pt x="104192" y="104192"/>
                  </a:lnTo>
                  <a:lnTo>
                    <a:pt x="138356" y="74122"/>
                  </a:lnTo>
                  <a:lnTo>
                    <a:pt x="176189" y="48568"/>
                  </a:lnTo>
                  <a:lnTo>
                    <a:pt x="217268" y="27955"/>
                  </a:lnTo>
                  <a:lnTo>
                    <a:pt x="261167" y="12707"/>
                  </a:lnTo>
                  <a:lnTo>
                    <a:pt x="307465" y="3247"/>
                  </a:lnTo>
                  <a:lnTo>
                    <a:pt x="355736" y="0"/>
                  </a:lnTo>
                  <a:lnTo>
                    <a:pt x="404008" y="3247"/>
                  </a:lnTo>
                  <a:lnTo>
                    <a:pt x="450305" y="12707"/>
                  </a:lnTo>
                  <a:lnTo>
                    <a:pt x="494205" y="27955"/>
                  </a:lnTo>
                  <a:lnTo>
                    <a:pt x="535284" y="48568"/>
                  </a:lnTo>
                  <a:lnTo>
                    <a:pt x="573117" y="74122"/>
                  </a:lnTo>
                  <a:lnTo>
                    <a:pt x="607280" y="104192"/>
                  </a:lnTo>
                  <a:lnTo>
                    <a:pt x="637351" y="138356"/>
                  </a:lnTo>
                  <a:lnTo>
                    <a:pt x="662905" y="176189"/>
                  </a:lnTo>
                  <a:lnTo>
                    <a:pt x="683518" y="217268"/>
                  </a:lnTo>
                  <a:lnTo>
                    <a:pt x="698766" y="261167"/>
                  </a:lnTo>
                  <a:lnTo>
                    <a:pt x="708226" y="307465"/>
                  </a:lnTo>
                  <a:lnTo>
                    <a:pt x="711473" y="355736"/>
                  </a:lnTo>
                  <a:close/>
                </a:path>
              </a:pathLst>
            </a:custGeom>
            <a:ln w="19049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949574" y="2301875"/>
            <a:ext cx="64262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52,42%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78050" y="2301875"/>
            <a:ext cx="53975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0,13%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11275" y="2301875"/>
            <a:ext cx="64262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47,45%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11275" y="1520825"/>
            <a:ext cx="228092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78840" algn="l"/>
                <a:tab pos="1650364" algn="l"/>
              </a:tabLst>
            </a:pP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62,51%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1250" spc="-20">
                <a:solidFill>
                  <a:srgbClr val="FFFFFF"/>
                </a:solidFill>
                <a:latin typeface="DejaVu Sans"/>
                <a:cs typeface="DejaVu Sans"/>
              </a:rPr>
              <a:t>0,12%</a:t>
            </a:r>
            <a:r>
              <a:rPr dirty="0" sz="12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1250" spc="-10">
                <a:solidFill>
                  <a:srgbClr val="FFFFFF"/>
                </a:solidFill>
                <a:latin typeface="DejaVu Sans"/>
                <a:cs typeface="DejaVu Sans"/>
              </a:rPr>
              <a:t>37,37%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219200" y="2809874"/>
            <a:ext cx="2457450" cy="0"/>
          </a:xfrm>
          <a:custGeom>
            <a:avLst/>
            <a:gdLst/>
            <a:ahLst/>
            <a:cxnLst/>
            <a:rect l="l" t="t" r="r" b="b"/>
            <a:pathLst>
              <a:path w="2457450" h="0">
                <a:moveTo>
                  <a:pt x="0" y="0"/>
                </a:moveTo>
                <a:lnTo>
                  <a:pt x="2457449" y="0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14623" y="492125"/>
            <a:ext cx="27051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0260" marR="5080" indent="-79819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500" spc="-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by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Sentiments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810000" y="12668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49" y="133349"/>
                </a:moveTo>
                <a:lnTo>
                  <a:pt x="0" y="133349"/>
                </a:lnTo>
                <a:lnTo>
                  <a:pt x="0" y="0"/>
                </a:lnTo>
                <a:lnTo>
                  <a:pt x="133349" y="0"/>
                </a:lnTo>
                <a:lnTo>
                  <a:pt x="133349" y="133349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216025" y="999966"/>
            <a:ext cx="3475354" cy="417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650364" algn="l"/>
                <a:tab pos="2459990" algn="l"/>
              </a:tabLst>
            </a:pPr>
            <a:r>
              <a:rPr dirty="0" u="sng" sz="12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Negative</a:t>
            </a:r>
            <a:r>
              <a:rPr dirty="0" u="sng" sz="1250" spc="405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250" spc="-1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Neutral</a:t>
            </a:r>
            <a:r>
              <a:rPr dirty="0" u="sng" sz="12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	</a:t>
            </a:r>
            <a:r>
              <a:rPr dirty="0" u="sng" sz="1250" spc="-1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Positive</a:t>
            </a:r>
            <a:r>
              <a:rPr dirty="0" u="sng" sz="12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	</a:t>
            </a:r>
            <a:r>
              <a:rPr dirty="0" sz="1250" spc="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9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90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900" spc="-20">
                <a:solidFill>
                  <a:srgbClr val="FFFFFF"/>
                </a:solidFill>
                <a:latin typeface="Lucida Sans"/>
                <a:cs typeface="Lucida Sans"/>
              </a:rPr>
              <a:t> Play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810000" y="145732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49" y="133349"/>
                </a:moveTo>
                <a:lnTo>
                  <a:pt x="0" y="133349"/>
                </a:lnTo>
                <a:lnTo>
                  <a:pt x="0" y="0"/>
                </a:lnTo>
                <a:lnTo>
                  <a:pt x="133349" y="0"/>
                </a:lnTo>
                <a:lnTo>
                  <a:pt x="133349" y="133349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978275" y="1444625"/>
            <a:ext cx="1242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9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9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9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6105525" cy="265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89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38150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Location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635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60400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55270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Australia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Canada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 marR="1905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Denmark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France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India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Indonesia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Rest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World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47,24%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1,07%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51,69%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21,46%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1,44%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77,10%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South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Africa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Spain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Ukraine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United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Kingdom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United</a:t>
                      </a:r>
                      <a:r>
                        <a:rPr dirty="0" sz="1200" spc="-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States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70,00%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365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ot"/>
                    </a:lnL>
                    <a:lnR w="9525">
                      <a:solidFill>
                        <a:srgbClr val="888888"/>
                      </a:solidFill>
                      <a:prstDash val="sysDot"/>
                    </a:lnR>
                    <a:lnT w="9525">
                      <a:solidFill>
                        <a:srgbClr val="888888"/>
                      </a:solidFill>
                      <a:prstDash val="sysDot"/>
                    </a:lnT>
                    <a:lnB w="9525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546274" y="492125"/>
            <a:ext cx="39179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Sentiment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Around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World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62012"/>
          <a:ext cx="9001125" cy="6055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  <a:gridCol w="2247900"/>
                <a:gridCol w="438150"/>
                <a:gridCol w="1657350"/>
              </a:tblGrid>
              <a:tr h="33426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1866264" marR="184785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dirty="0" sz="15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550" spc="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 </a:t>
                      </a:r>
                      <a:r>
                        <a:rPr dirty="0" sz="15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36,62%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33425" marR="563880" indent="-161925">
                        <a:lnSpc>
                          <a:spcPct val="100800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Playstation 10,89%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BCF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6750" marR="658495" indent="133350">
                        <a:lnSpc>
                          <a:spcPct val="100800"/>
                        </a:lnSpc>
                      </a:pPr>
                      <a:r>
                        <a:rPr dirty="0" sz="1550" spc="-20">
                          <a:latin typeface="DejaVu Sans"/>
                          <a:cs typeface="DejaVu Sans"/>
                        </a:rPr>
                        <a:t>Sony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10,14%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BCF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86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028700" marR="1014094" indent="-16510">
                        <a:lnSpc>
                          <a:spcPct val="100800"/>
                        </a:lnSpc>
                      </a:pPr>
                      <a:r>
                        <a:rPr dirty="0" sz="1550" spc="-20">
                          <a:latin typeface="DejaVu Sans"/>
                          <a:cs typeface="DejaVu Sans"/>
                        </a:rPr>
                        <a:t>Xbox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6,29%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04825" marR="247015" indent="-247650">
                        <a:lnSpc>
                          <a:spcPct val="100800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Bloodborne 4,04%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6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9175" marR="681990" indent="-323850">
                        <a:lnSpc>
                          <a:spcPct val="100800"/>
                        </a:lnSpc>
                        <a:spcBef>
                          <a:spcPts val="1165"/>
                        </a:spcBef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0">
                          <a:latin typeface="DejaVu Sans"/>
                          <a:cs typeface="DejaVu Sans"/>
                        </a:rPr>
                        <a:t>Play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5,73%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DEE5EE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08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DEE5E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4825" marR="165100" indent="-342900">
                        <a:lnSpc>
                          <a:spcPct val="100800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Disappointed 3,29%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317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99BB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DEE5E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799383" y="492125"/>
            <a:ext cx="23837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Common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61056" y="6710945"/>
            <a:ext cx="4939030" cy="38417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0%</a:t>
            </a:r>
            <a:endParaRPr sz="950">
              <a:latin typeface="DejaVu Sans"/>
              <a:cs typeface="DejaVu Sans"/>
            </a:endParaRPr>
          </a:p>
          <a:p>
            <a:pPr marL="274955"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Faceb..</a:t>
            </a:r>
            <a:r>
              <a:rPr dirty="0" sz="950" spc="1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Insta..</a:t>
            </a:r>
            <a:r>
              <a:rPr dirty="0" sz="950" spc="39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Reddit</a:t>
            </a:r>
            <a:r>
              <a:rPr dirty="0" sz="950" spc="1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Youtu..</a:t>
            </a:r>
            <a:r>
              <a:rPr dirty="0" sz="950" spc="-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Faceb..</a:t>
            </a:r>
            <a:r>
              <a:rPr dirty="0" sz="950" spc="1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Insta..</a:t>
            </a:r>
            <a:r>
              <a:rPr dirty="0" sz="950" spc="39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Reddit</a:t>
            </a:r>
            <a:r>
              <a:rPr dirty="0" sz="950" spc="1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Youtu..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1056" y="6327571"/>
            <a:ext cx="22352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1795" y="5836666"/>
            <a:ext cx="30289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1795" y="5345760"/>
            <a:ext cx="30289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15%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5656" y="3220087"/>
            <a:ext cx="170815" cy="137033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%</a:t>
            </a:r>
            <a:r>
              <a:rPr dirty="0" sz="950" spc="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950" spc="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21899" y="912809"/>
            <a:ext cx="4683760" cy="6000750"/>
            <a:chOff x="1021899" y="912809"/>
            <a:chExt cx="4683760" cy="6000750"/>
          </a:xfrm>
        </p:grpSpPr>
        <p:sp>
          <p:nvSpPr>
            <p:cNvPr id="9" name="object 9" descr=""/>
            <p:cNvSpPr/>
            <p:nvPr/>
          </p:nvSpPr>
          <p:spPr>
            <a:xfrm>
              <a:off x="1026026" y="1501347"/>
              <a:ext cx="1932939" cy="4917440"/>
            </a:xfrm>
            <a:custGeom>
              <a:avLst/>
              <a:gdLst/>
              <a:ahLst/>
              <a:cxnLst/>
              <a:rect l="l" t="t" r="r" b="b"/>
              <a:pathLst>
                <a:path w="1932939" h="4917440">
                  <a:moveTo>
                    <a:pt x="0" y="4916845"/>
                  </a:moveTo>
                  <a:lnTo>
                    <a:pt x="62337" y="4916845"/>
                  </a:lnTo>
                </a:path>
                <a:path w="1932939" h="4917440">
                  <a:moveTo>
                    <a:pt x="412983" y="4916845"/>
                  </a:moveTo>
                  <a:lnTo>
                    <a:pt x="529866" y="4916845"/>
                  </a:lnTo>
                </a:path>
                <a:path w="1932939" h="4917440">
                  <a:moveTo>
                    <a:pt x="0" y="4425940"/>
                  </a:moveTo>
                  <a:lnTo>
                    <a:pt x="529866" y="4425940"/>
                  </a:lnTo>
                </a:path>
                <a:path w="1932939" h="4917440">
                  <a:moveTo>
                    <a:pt x="0" y="3935034"/>
                  </a:moveTo>
                  <a:lnTo>
                    <a:pt x="997394" y="3935034"/>
                  </a:lnTo>
                </a:path>
                <a:path w="1932939" h="4917440">
                  <a:moveTo>
                    <a:pt x="0" y="3444129"/>
                  </a:moveTo>
                  <a:lnTo>
                    <a:pt x="997394" y="3444129"/>
                  </a:lnTo>
                </a:path>
                <a:path w="1932939" h="4917440">
                  <a:moveTo>
                    <a:pt x="0" y="2953224"/>
                  </a:moveTo>
                  <a:lnTo>
                    <a:pt x="1932452" y="2953224"/>
                  </a:lnTo>
                </a:path>
                <a:path w="1932939" h="4917440">
                  <a:moveTo>
                    <a:pt x="0" y="2454526"/>
                  </a:moveTo>
                  <a:lnTo>
                    <a:pt x="1932452" y="2454526"/>
                  </a:lnTo>
                </a:path>
                <a:path w="1932939" h="4917440">
                  <a:moveTo>
                    <a:pt x="0" y="1963621"/>
                  </a:moveTo>
                  <a:lnTo>
                    <a:pt x="1932452" y="1963621"/>
                  </a:lnTo>
                </a:path>
                <a:path w="1932939" h="4917440">
                  <a:moveTo>
                    <a:pt x="0" y="1472715"/>
                  </a:moveTo>
                  <a:lnTo>
                    <a:pt x="1932452" y="1472715"/>
                  </a:lnTo>
                </a:path>
                <a:path w="1932939" h="4917440">
                  <a:moveTo>
                    <a:pt x="0" y="981810"/>
                  </a:moveTo>
                  <a:lnTo>
                    <a:pt x="1932452" y="981810"/>
                  </a:lnTo>
                </a:path>
                <a:path w="1932939" h="4917440">
                  <a:moveTo>
                    <a:pt x="0" y="490905"/>
                  </a:moveTo>
                  <a:lnTo>
                    <a:pt x="1932452" y="490905"/>
                  </a:lnTo>
                </a:path>
                <a:path w="1932939" h="4917440">
                  <a:moveTo>
                    <a:pt x="0" y="0"/>
                  </a:moveTo>
                  <a:lnTo>
                    <a:pt x="1932452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26026" y="1010442"/>
              <a:ext cx="2338070" cy="0"/>
            </a:xfrm>
            <a:custGeom>
              <a:avLst/>
              <a:gdLst/>
              <a:ahLst/>
              <a:cxnLst/>
              <a:rect l="l" t="t" r="r" b="b"/>
              <a:pathLst>
                <a:path w="2338070" h="0">
                  <a:moveTo>
                    <a:pt x="0" y="0"/>
                  </a:moveTo>
                  <a:lnTo>
                    <a:pt x="233764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93555" y="916936"/>
              <a:ext cx="0" cy="5984875"/>
            </a:xfrm>
            <a:custGeom>
              <a:avLst/>
              <a:gdLst/>
              <a:ahLst/>
              <a:cxnLst/>
              <a:rect l="l" t="t" r="r" b="b"/>
              <a:pathLst>
                <a:path w="0" h="5984875">
                  <a:moveTo>
                    <a:pt x="0" y="5984369"/>
                  </a:moveTo>
                  <a:lnTo>
                    <a:pt x="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06539" y="5927288"/>
              <a:ext cx="117475" cy="491490"/>
            </a:xfrm>
            <a:custGeom>
              <a:avLst/>
              <a:gdLst/>
              <a:ahLst/>
              <a:cxnLst/>
              <a:rect l="l" t="t" r="r" b="b"/>
              <a:pathLst>
                <a:path w="117475" h="491489">
                  <a:moveTo>
                    <a:pt x="0" y="490905"/>
                  </a:moveTo>
                  <a:lnTo>
                    <a:pt x="116882" y="490905"/>
                  </a:lnTo>
                </a:path>
                <a:path w="117475" h="491489">
                  <a:moveTo>
                    <a:pt x="0" y="0"/>
                  </a:moveTo>
                  <a:lnTo>
                    <a:pt x="116882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61084" y="916936"/>
              <a:ext cx="0" cy="5984875"/>
            </a:xfrm>
            <a:custGeom>
              <a:avLst/>
              <a:gdLst/>
              <a:ahLst/>
              <a:cxnLst/>
              <a:rect l="l" t="t" r="r" b="b"/>
              <a:pathLst>
                <a:path w="0" h="5984875">
                  <a:moveTo>
                    <a:pt x="0" y="5984369"/>
                  </a:moveTo>
                  <a:lnTo>
                    <a:pt x="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374068" y="4945477"/>
              <a:ext cx="584835" cy="1473200"/>
            </a:xfrm>
            <a:custGeom>
              <a:avLst/>
              <a:gdLst/>
              <a:ahLst/>
              <a:cxnLst/>
              <a:rect l="l" t="t" r="r" b="b"/>
              <a:pathLst>
                <a:path w="584835" h="1473200">
                  <a:moveTo>
                    <a:pt x="0" y="1472715"/>
                  </a:moveTo>
                  <a:lnTo>
                    <a:pt x="584411" y="1472715"/>
                  </a:lnTo>
                </a:path>
                <a:path w="584835" h="1473200">
                  <a:moveTo>
                    <a:pt x="0" y="981810"/>
                  </a:moveTo>
                  <a:lnTo>
                    <a:pt x="584411" y="981810"/>
                  </a:lnTo>
                </a:path>
                <a:path w="584835" h="1473200">
                  <a:moveTo>
                    <a:pt x="0" y="490905"/>
                  </a:moveTo>
                  <a:lnTo>
                    <a:pt x="584411" y="490905"/>
                  </a:lnTo>
                </a:path>
                <a:path w="584835" h="1473200">
                  <a:moveTo>
                    <a:pt x="0" y="0"/>
                  </a:moveTo>
                  <a:lnTo>
                    <a:pt x="584411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28613" y="916936"/>
              <a:ext cx="467995" cy="5984875"/>
            </a:xfrm>
            <a:custGeom>
              <a:avLst/>
              <a:gdLst/>
              <a:ahLst/>
              <a:cxnLst/>
              <a:rect l="l" t="t" r="r" b="b"/>
              <a:pathLst>
                <a:path w="467994" h="5984875">
                  <a:moveTo>
                    <a:pt x="0" y="5984369"/>
                  </a:moveTo>
                  <a:lnTo>
                    <a:pt x="0" y="0"/>
                  </a:lnTo>
                </a:path>
                <a:path w="467994" h="5984875">
                  <a:moveTo>
                    <a:pt x="467528" y="5984369"/>
                  </a:moveTo>
                  <a:lnTo>
                    <a:pt x="467528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09126" y="6418193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63671" y="6418193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337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09126" y="5927288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63671" y="5927288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337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09126" y="5436382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63671" y="5436382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337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09126" y="4945477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63671" y="4945477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 h="0">
                  <a:moveTo>
                    <a:pt x="0" y="0"/>
                  </a:moveTo>
                  <a:lnTo>
                    <a:pt x="99739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09126" y="4454571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363671" y="4454571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 h="0">
                  <a:moveTo>
                    <a:pt x="0" y="0"/>
                  </a:moveTo>
                  <a:lnTo>
                    <a:pt x="99739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309126" y="3955874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363671" y="3955874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 h="0">
                  <a:moveTo>
                    <a:pt x="0" y="0"/>
                  </a:moveTo>
                  <a:lnTo>
                    <a:pt x="99739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09126" y="3464969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363671" y="3464969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 h="0">
                  <a:moveTo>
                    <a:pt x="0" y="0"/>
                  </a:moveTo>
                  <a:lnTo>
                    <a:pt x="99739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309126" y="2974063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363671" y="2974063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 h="0">
                  <a:moveTo>
                    <a:pt x="0" y="0"/>
                  </a:moveTo>
                  <a:lnTo>
                    <a:pt x="99739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309126" y="2483158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63671" y="2483158"/>
              <a:ext cx="2338070" cy="0"/>
            </a:xfrm>
            <a:custGeom>
              <a:avLst/>
              <a:gdLst/>
              <a:ahLst/>
              <a:cxnLst/>
              <a:rect l="l" t="t" r="r" b="b"/>
              <a:pathLst>
                <a:path w="2338070" h="0">
                  <a:moveTo>
                    <a:pt x="0" y="0"/>
                  </a:moveTo>
                  <a:lnTo>
                    <a:pt x="233764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309126" y="1992253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63671" y="1992253"/>
              <a:ext cx="2338070" cy="0"/>
            </a:xfrm>
            <a:custGeom>
              <a:avLst/>
              <a:gdLst/>
              <a:ahLst/>
              <a:cxnLst/>
              <a:rect l="l" t="t" r="r" b="b"/>
              <a:pathLst>
                <a:path w="2338070" h="0">
                  <a:moveTo>
                    <a:pt x="0" y="0"/>
                  </a:moveTo>
                  <a:lnTo>
                    <a:pt x="233764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09126" y="1501347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10" h="0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363671" y="1010442"/>
              <a:ext cx="2338070" cy="491490"/>
            </a:xfrm>
            <a:custGeom>
              <a:avLst/>
              <a:gdLst/>
              <a:ahLst/>
              <a:cxnLst/>
              <a:rect l="l" t="t" r="r" b="b"/>
              <a:pathLst>
                <a:path w="2338070" h="491490">
                  <a:moveTo>
                    <a:pt x="0" y="490905"/>
                  </a:moveTo>
                  <a:lnTo>
                    <a:pt x="2337644" y="490905"/>
                  </a:lnTo>
                </a:path>
                <a:path w="2338070" h="491490">
                  <a:moveTo>
                    <a:pt x="0" y="0"/>
                  </a:moveTo>
                  <a:lnTo>
                    <a:pt x="2337644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776654" y="5436382"/>
              <a:ext cx="584835" cy="982344"/>
            </a:xfrm>
            <a:custGeom>
              <a:avLst/>
              <a:gdLst/>
              <a:ahLst/>
              <a:cxnLst/>
              <a:rect l="l" t="t" r="r" b="b"/>
              <a:pathLst>
                <a:path w="584835" h="982345">
                  <a:moveTo>
                    <a:pt x="0" y="981810"/>
                  </a:moveTo>
                  <a:lnTo>
                    <a:pt x="116882" y="981810"/>
                  </a:lnTo>
                </a:path>
                <a:path w="584835" h="982345">
                  <a:moveTo>
                    <a:pt x="0" y="490905"/>
                  </a:moveTo>
                  <a:lnTo>
                    <a:pt x="584411" y="490905"/>
                  </a:lnTo>
                </a:path>
                <a:path w="584835" h="982345">
                  <a:moveTo>
                    <a:pt x="0" y="0"/>
                  </a:moveTo>
                  <a:lnTo>
                    <a:pt x="584411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31200" y="916936"/>
              <a:ext cx="0" cy="5984875"/>
            </a:xfrm>
            <a:custGeom>
              <a:avLst/>
              <a:gdLst/>
              <a:ahLst/>
              <a:cxnLst/>
              <a:rect l="l" t="t" r="r" b="b"/>
              <a:pathLst>
                <a:path w="0" h="5984875">
                  <a:moveTo>
                    <a:pt x="0" y="5984369"/>
                  </a:moveTo>
                  <a:lnTo>
                    <a:pt x="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244183" y="6418193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 h="0">
                  <a:moveTo>
                    <a:pt x="0" y="0"/>
                  </a:moveTo>
                  <a:lnTo>
                    <a:pt x="116882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298728" y="916936"/>
              <a:ext cx="0" cy="5984875"/>
            </a:xfrm>
            <a:custGeom>
              <a:avLst/>
              <a:gdLst/>
              <a:ahLst/>
              <a:cxnLst/>
              <a:rect l="l" t="t" r="r" b="b"/>
              <a:pathLst>
                <a:path w="0" h="5984875">
                  <a:moveTo>
                    <a:pt x="0" y="5984369"/>
                  </a:moveTo>
                  <a:lnTo>
                    <a:pt x="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711712" y="2974063"/>
              <a:ext cx="989965" cy="3444240"/>
            </a:xfrm>
            <a:custGeom>
              <a:avLst/>
              <a:gdLst/>
              <a:ahLst/>
              <a:cxnLst/>
              <a:rect l="l" t="t" r="r" b="b"/>
              <a:pathLst>
                <a:path w="989964" h="3444240">
                  <a:moveTo>
                    <a:pt x="0" y="3444129"/>
                  </a:moveTo>
                  <a:lnTo>
                    <a:pt x="116882" y="3444129"/>
                  </a:lnTo>
                </a:path>
                <a:path w="989964" h="3444240">
                  <a:moveTo>
                    <a:pt x="0" y="2953224"/>
                  </a:moveTo>
                  <a:lnTo>
                    <a:pt x="584411" y="2953224"/>
                  </a:lnTo>
                </a:path>
                <a:path w="989964" h="3444240">
                  <a:moveTo>
                    <a:pt x="0" y="2462318"/>
                  </a:moveTo>
                  <a:lnTo>
                    <a:pt x="584411" y="2462318"/>
                  </a:lnTo>
                </a:path>
                <a:path w="989964" h="3444240">
                  <a:moveTo>
                    <a:pt x="0" y="1971413"/>
                  </a:moveTo>
                  <a:lnTo>
                    <a:pt x="584411" y="1971413"/>
                  </a:lnTo>
                </a:path>
                <a:path w="989964" h="3444240">
                  <a:moveTo>
                    <a:pt x="0" y="1480508"/>
                  </a:moveTo>
                  <a:lnTo>
                    <a:pt x="584411" y="1480508"/>
                  </a:lnTo>
                </a:path>
                <a:path w="989964" h="3444240">
                  <a:moveTo>
                    <a:pt x="0" y="981810"/>
                  </a:moveTo>
                  <a:lnTo>
                    <a:pt x="584411" y="981810"/>
                  </a:lnTo>
                </a:path>
                <a:path w="989964" h="3444240">
                  <a:moveTo>
                    <a:pt x="0" y="490905"/>
                  </a:moveTo>
                  <a:lnTo>
                    <a:pt x="989602" y="490905"/>
                  </a:lnTo>
                </a:path>
                <a:path w="989964" h="3444240">
                  <a:moveTo>
                    <a:pt x="0" y="0"/>
                  </a:moveTo>
                  <a:lnTo>
                    <a:pt x="989602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766257" y="916936"/>
              <a:ext cx="0" cy="5984875"/>
            </a:xfrm>
            <a:custGeom>
              <a:avLst/>
              <a:gdLst/>
              <a:ahLst/>
              <a:cxnLst/>
              <a:rect l="l" t="t" r="r" b="b"/>
              <a:pathLst>
                <a:path w="0" h="5984875">
                  <a:moveTo>
                    <a:pt x="0" y="5984369"/>
                  </a:moveTo>
                  <a:lnTo>
                    <a:pt x="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179241" y="6418193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 h="0">
                  <a:moveTo>
                    <a:pt x="0" y="0"/>
                  </a:moveTo>
                  <a:lnTo>
                    <a:pt x="116882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233786" y="916936"/>
              <a:ext cx="0" cy="5984875"/>
            </a:xfrm>
            <a:custGeom>
              <a:avLst/>
              <a:gdLst/>
              <a:ahLst/>
              <a:cxnLst/>
              <a:rect l="l" t="t" r="r" b="b"/>
              <a:pathLst>
                <a:path w="0" h="5984875">
                  <a:moveTo>
                    <a:pt x="0" y="5984369"/>
                  </a:moveTo>
                  <a:lnTo>
                    <a:pt x="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26026" y="6907150"/>
              <a:ext cx="2338070" cy="4445"/>
            </a:xfrm>
            <a:custGeom>
              <a:avLst/>
              <a:gdLst/>
              <a:ahLst/>
              <a:cxnLst/>
              <a:rect l="l" t="t" r="r" b="b"/>
              <a:pathLst>
                <a:path w="2338070" h="4445">
                  <a:moveTo>
                    <a:pt x="0" y="0"/>
                  </a:moveTo>
                  <a:lnTo>
                    <a:pt x="62337" y="0"/>
                  </a:lnTo>
                </a:path>
                <a:path w="2338070" h="4445">
                  <a:moveTo>
                    <a:pt x="412983" y="0"/>
                  </a:moveTo>
                  <a:lnTo>
                    <a:pt x="529866" y="0"/>
                  </a:lnTo>
                </a:path>
                <a:path w="2338070" h="4445">
                  <a:moveTo>
                    <a:pt x="880512" y="0"/>
                  </a:moveTo>
                  <a:lnTo>
                    <a:pt x="997394" y="0"/>
                  </a:lnTo>
                </a:path>
                <a:path w="2338070" h="4445">
                  <a:moveTo>
                    <a:pt x="1348041" y="0"/>
                  </a:moveTo>
                  <a:lnTo>
                    <a:pt x="1464923" y="0"/>
                  </a:lnTo>
                </a:path>
                <a:path w="2338070" h="4445">
                  <a:moveTo>
                    <a:pt x="1815570" y="0"/>
                  </a:moveTo>
                  <a:lnTo>
                    <a:pt x="2337644" y="0"/>
                  </a:lnTo>
                </a:path>
                <a:path w="2338070" h="4445">
                  <a:moveTo>
                    <a:pt x="0" y="3896"/>
                  </a:moveTo>
                  <a:lnTo>
                    <a:pt x="2337644" y="3896"/>
                  </a:lnTo>
                </a:path>
              </a:pathLst>
            </a:custGeom>
            <a:ln w="3896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363671" y="6907150"/>
              <a:ext cx="2338070" cy="4445"/>
            </a:xfrm>
            <a:custGeom>
              <a:avLst/>
              <a:gdLst/>
              <a:ahLst/>
              <a:cxnLst/>
              <a:rect l="l" t="t" r="r" b="b"/>
              <a:pathLst>
                <a:path w="2338070" h="4445">
                  <a:moveTo>
                    <a:pt x="0" y="0"/>
                  </a:moveTo>
                  <a:lnTo>
                    <a:pt x="62337" y="0"/>
                  </a:lnTo>
                </a:path>
                <a:path w="2338070" h="4445">
                  <a:moveTo>
                    <a:pt x="412983" y="0"/>
                  </a:moveTo>
                  <a:lnTo>
                    <a:pt x="529866" y="0"/>
                  </a:lnTo>
                </a:path>
                <a:path w="2338070" h="4445">
                  <a:moveTo>
                    <a:pt x="880512" y="0"/>
                  </a:moveTo>
                  <a:lnTo>
                    <a:pt x="997394" y="0"/>
                  </a:lnTo>
                </a:path>
                <a:path w="2338070" h="4445">
                  <a:moveTo>
                    <a:pt x="1348041" y="0"/>
                  </a:moveTo>
                  <a:lnTo>
                    <a:pt x="1464923" y="0"/>
                  </a:lnTo>
                </a:path>
                <a:path w="2338070" h="4445">
                  <a:moveTo>
                    <a:pt x="1815570" y="0"/>
                  </a:moveTo>
                  <a:lnTo>
                    <a:pt x="2337644" y="0"/>
                  </a:lnTo>
                </a:path>
                <a:path w="2338070" h="4445">
                  <a:moveTo>
                    <a:pt x="0" y="3896"/>
                  </a:moveTo>
                  <a:lnTo>
                    <a:pt x="2337644" y="3896"/>
                  </a:lnTo>
                </a:path>
              </a:pathLst>
            </a:custGeom>
            <a:ln w="3896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88351" y="1345513"/>
              <a:ext cx="2221230" cy="5563870"/>
            </a:xfrm>
            <a:custGeom>
              <a:avLst/>
              <a:gdLst/>
              <a:ahLst/>
              <a:cxnLst/>
              <a:rect l="l" t="t" r="r" b="b"/>
              <a:pathLst>
                <a:path w="2221229" h="5563870">
                  <a:moveTo>
                    <a:pt x="350647" y="4955806"/>
                  </a:moveTo>
                  <a:lnTo>
                    <a:pt x="0" y="4955806"/>
                  </a:lnTo>
                  <a:lnTo>
                    <a:pt x="0" y="5563590"/>
                  </a:lnTo>
                  <a:lnTo>
                    <a:pt x="350647" y="5563590"/>
                  </a:lnTo>
                  <a:lnTo>
                    <a:pt x="350647" y="4955806"/>
                  </a:lnTo>
                  <a:close/>
                </a:path>
                <a:path w="2221229" h="5563870">
                  <a:moveTo>
                    <a:pt x="818184" y="4223347"/>
                  </a:moveTo>
                  <a:lnTo>
                    <a:pt x="467537" y="4223347"/>
                  </a:lnTo>
                  <a:lnTo>
                    <a:pt x="467537" y="5563590"/>
                  </a:lnTo>
                  <a:lnTo>
                    <a:pt x="818184" y="5563590"/>
                  </a:lnTo>
                  <a:lnTo>
                    <a:pt x="818184" y="4223347"/>
                  </a:lnTo>
                  <a:close/>
                </a:path>
                <a:path w="2221229" h="5563870">
                  <a:moveTo>
                    <a:pt x="1285709" y="3584384"/>
                  </a:moveTo>
                  <a:lnTo>
                    <a:pt x="935062" y="3584384"/>
                  </a:lnTo>
                  <a:lnTo>
                    <a:pt x="935062" y="5563590"/>
                  </a:lnTo>
                  <a:lnTo>
                    <a:pt x="1285709" y="5563590"/>
                  </a:lnTo>
                  <a:lnTo>
                    <a:pt x="1285709" y="3584384"/>
                  </a:lnTo>
                  <a:close/>
                </a:path>
                <a:path w="2221229" h="5563870">
                  <a:moveTo>
                    <a:pt x="1753235" y="5220741"/>
                  </a:moveTo>
                  <a:lnTo>
                    <a:pt x="1402588" y="5220741"/>
                  </a:lnTo>
                  <a:lnTo>
                    <a:pt x="1402588" y="5563590"/>
                  </a:lnTo>
                  <a:lnTo>
                    <a:pt x="1753235" y="5563590"/>
                  </a:lnTo>
                  <a:lnTo>
                    <a:pt x="1753235" y="5220741"/>
                  </a:lnTo>
                  <a:close/>
                </a:path>
                <a:path w="2221229" h="5563870">
                  <a:moveTo>
                    <a:pt x="2220772" y="0"/>
                  </a:moveTo>
                  <a:lnTo>
                    <a:pt x="1870125" y="0"/>
                  </a:lnTo>
                  <a:lnTo>
                    <a:pt x="1870125" y="5563590"/>
                  </a:lnTo>
                  <a:lnTo>
                    <a:pt x="2220772" y="5563590"/>
                  </a:lnTo>
                  <a:lnTo>
                    <a:pt x="2220772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646770" y="3955874"/>
              <a:ext cx="54610" cy="2462530"/>
            </a:xfrm>
            <a:custGeom>
              <a:avLst/>
              <a:gdLst/>
              <a:ahLst/>
              <a:cxnLst/>
              <a:rect l="l" t="t" r="r" b="b"/>
              <a:pathLst>
                <a:path w="54610" h="2462529">
                  <a:moveTo>
                    <a:pt x="0" y="2462318"/>
                  </a:moveTo>
                  <a:lnTo>
                    <a:pt x="54545" y="2462318"/>
                  </a:lnTo>
                </a:path>
                <a:path w="54610" h="2462529">
                  <a:moveTo>
                    <a:pt x="0" y="1971413"/>
                  </a:moveTo>
                  <a:lnTo>
                    <a:pt x="54545" y="1971413"/>
                  </a:lnTo>
                </a:path>
                <a:path w="54610" h="2462529">
                  <a:moveTo>
                    <a:pt x="0" y="1480508"/>
                  </a:moveTo>
                  <a:lnTo>
                    <a:pt x="54545" y="1480508"/>
                  </a:lnTo>
                </a:path>
                <a:path w="54610" h="2462529">
                  <a:moveTo>
                    <a:pt x="0" y="989602"/>
                  </a:moveTo>
                  <a:lnTo>
                    <a:pt x="54545" y="989602"/>
                  </a:lnTo>
                </a:path>
                <a:path w="54610" h="2462529">
                  <a:moveTo>
                    <a:pt x="0" y="498697"/>
                  </a:moveTo>
                  <a:lnTo>
                    <a:pt x="54545" y="498697"/>
                  </a:lnTo>
                </a:path>
                <a:path w="54610" h="2462529">
                  <a:moveTo>
                    <a:pt x="0" y="0"/>
                  </a:moveTo>
                  <a:lnTo>
                    <a:pt x="54545" y="0"/>
                  </a:lnTo>
                </a:path>
              </a:pathLst>
            </a:custGeom>
            <a:ln w="779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426002" y="2903943"/>
              <a:ext cx="2221230" cy="4005579"/>
            </a:xfrm>
            <a:custGeom>
              <a:avLst/>
              <a:gdLst/>
              <a:ahLst/>
              <a:cxnLst/>
              <a:rect l="l" t="t" r="r" b="b"/>
              <a:pathLst>
                <a:path w="2221229" h="4005579">
                  <a:moveTo>
                    <a:pt x="350647" y="2477897"/>
                  </a:moveTo>
                  <a:lnTo>
                    <a:pt x="0" y="2477897"/>
                  </a:lnTo>
                  <a:lnTo>
                    <a:pt x="0" y="4005161"/>
                  </a:lnTo>
                  <a:lnTo>
                    <a:pt x="350647" y="4005161"/>
                  </a:lnTo>
                  <a:lnTo>
                    <a:pt x="350647" y="2477897"/>
                  </a:lnTo>
                  <a:close/>
                </a:path>
                <a:path w="2221229" h="4005579">
                  <a:moveTo>
                    <a:pt x="818172" y="3280486"/>
                  </a:moveTo>
                  <a:lnTo>
                    <a:pt x="467525" y="3280486"/>
                  </a:lnTo>
                  <a:lnTo>
                    <a:pt x="467525" y="4005161"/>
                  </a:lnTo>
                  <a:lnTo>
                    <a:pt x="818172" y="4005161"/>
                  </a:lnTo>
                  <a:lnTo>
                    <a:pt x="818172" y="3280486"/>
                  </a:lnTo>
                  <a:close/>
                </a:path>
                <a:path w="2221229" h="4005579">
                  <a:moveTo>
                    <a:pt x="1285697" y="0"/>
                  </a:moveTo>
                  <a:lnTo>
                    <a:pt x="935062" y="0"/>
                  </a:lnTo>
                  <a:lnTo>
                    <a:pt x="935062" y="4005161"/>
                  </a:lnTo>
                  <a:lnTo>
                    <a:pt x="1285697" y="4005161"/>
                  </a:lnTo>
                  <a:lnTo>
                    <a:pt x="1285697" y="0"/>
                  </a:lnTo>
                  <a:close/>
                </a:path>
                <a:path w="2221229" h="4005579">
                  <a:moveTo>
                    <a:pt x="1753235" y="3451923"/>
                  </a:moveTo>
                  <a:lnTo>
                    <a:pt x="1402588" y="3451923"/>
                  </a:lnTo>
                  <a:lnTo>
                    <a:pt x="1402588" y="4005161"/>
                  </a:lnTo>
                  <a:lnTo>
                    <a:pt x="1753235" y="4005161"/>
                  </a:lnTo>
                  <a:lnTo>
                    <a:pt x="1753235" y="3451923"/>
                  </a:lnTo>
                  <a:close/>
                </a:path>
                <a:path w="2221229" h="4005579">
                  <a:moveTo>
                    <a:pt x="2220760" y="981811"/>
                  </a:moveTo>
                  <a:lnTo>
                    <a:pt x="1870113" y="981811"/>
                  </a:lnTo>
                  <a:lnTo>
                    <a:pt x="1870113" y="4005161"/>
                  </a:lnTo>
                  <a:lnTo>
                    <a:pt x="2220760" y="4005161"/>
                  </a:lnTo>
                  <a:lnTo>
                    <a:pt x="2220760" y="981811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1052287" y="6117183"/>
            <a:ext cx="4216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3,88%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519816" y="5384721"/>
            <a:ext cx="4216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8,59%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454873" y="6382116"/>
            <a:ext cx="4216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2,20%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857460" y="6000301"/>
            <a:ext cx="4216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2,72%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792518" y="6171728"/>
            <a:ext cx="4216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2,08%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1022130" y="913040"/>
            <a:ext cx="4683125" cy="6000115"/>
            <a:chOff x="1022130" y="913040"/>
            <a:chExt cx="4683125" cy="6000115"/>
          </a:xfrm>
        </p:grpSpPr>
        <p:sp>
          <p:nvSpPr>
            <p:cNvPr id="57" name="object 57" descr=""/>
            <p:cNvSpPr/>
            <p:nvPr/>
          </p:nvSpPr>
          <p:spPr>
            <a:xfrm>
              <a:off x="1026026" y="916936"/>
              <a:ext cx="2338070" cy="5992495"/>
            </a:xfrm>
            <a:custGeom>
              <a:avLst/>
              <a:gdLst/>
              <a:ahLst/>
              <a:cxnLst/>
              <a:rect l="l" t="t" r="r" b="b"/>
              <a:pathLst>
                <a:path w="2338070" h="5992495">
                  <a:moveTo>
                    <a:pt x="0" y="0"/>
                  </a:moveTo>
                  <a:lnTo>
                    <a:pt x="0" y="5992161"/>
                  </a:lnTo>
                </a:path>
                <a:path w="2338070" h="5992495">
                  <a:moveTo>
                    <a:pt x="2337644" y="0"/>
                  </a:moveTo>
                  <a:lnTo>
                    <a:pt x="2337644" y="5992161"/>
                  </a:lnTo>
                </a:path>
                <a:path w="2338070" h="5992495">
                  <a:moveTo>
                    <a:pt x="0" y="0"/>
                  </a:moveTo>
                  <a:lnTo>
                    <a:pt x="2337644" y="0"/>
                  </a:lnTo>
                </a:path>
                <a:path w="2338070" h="5992495">
                  <a:moveTo>
                    <a:pt x="0" y="5992161"/>
                  </a:moveTo>
                  <a:lnTo>
                    <a:pt x="2337644" y="5992161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363671" y="916936"/>
              <a:ext cx="2338070" cy="5992495"/>
            </a:xfrm>
            <a:custGeom>
              <a:avLst/>
              <a:gdLst/>
              <a:ahLst/>
              <a:cxnLst/>
              <a:rect l="l" t="t" r="r" b="b"/>
              <a:pathLst>
                <a:path w="2338070" h="5992495">
                  <a:moveTo>
                    <a:pt x="0" y="0"/>
                  </a:moveTo>
                  <a:lnTo>
                    <a:pt x="0" y="5992161"/>
                  </a:lnTo>
                </a:path>
                <a:path w="2338070" h="5992495">
                  <a:moveTo>
                    <a:pt x="2337644" y="0"/>
                  </a:moveTo>
                  <a:lnTo>
                    <a:pt x="2337644" y="5992161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363658" y="916939"/>
              <a:ext cx="2338070" cy="5996305"/>
            </a:xfrm>
            <a:custGeom>
              <a:avLst/>
              <a:gdLst/>
              <a:ahLst/>
              <a:cxnLst/>
              <a:rect l="l" t="t" r="r" b="b"/>
              <a:pathLst>
                <a:path w="2338070" h="5996305">
                  <a:moveTo>
                    <a:pt x="2337651" y="5988266"/>
                  </a:moveTo>
                  <a:lnTo>
                    <a:pt x="0" y="5988266"/>
                  </a:lnTo>
                  <a:lnTo>
                    <a:pt x="0" y="5996063"/>
                  </a:lnTo>
                  <a:lnTo>
                    <a:pt x="2337651" y="5996063"/>
                  </a:lnTo>
                  <a:lnTo>
                    <a:pt x="2337651" y="5988266"/>
                  </a:lnTo>
                  <a:close/>
                </a:path>
                <a:path w="2338070" h="5996305">
                  <a:moveTo>
                    <a:pt x="2337651" y="0"/>
                  </a:moveTo>
                  <a:lnTo>
                    <a:pt x="0" y="0"/>
                  </a:lnTo>
                  <a:lnTo>
                    <a:pt x="0" y="3898"/>
                  </a:lnTo>
                  <a:lnTo>
                    <a:pt x="2337651" y="3898"/>
                  </a:lnTo>
                  <a:lnTo>
                    <a:pt x="2337651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681795" y="386058"/>
            <a:ext cx="5024755" cy="4986655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algn="ctr" marR="221615">
              <a:lnSpc>
                <a:spcPct val="100000"/>
              </a:lnSpc>
              <a:spcBef>
                <a:spcPts val="895"/>
              </a:spcBef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7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Distribution</a:t>
            </a:r>
            <a:r>
              <a:rPr dirty="0" sz="1200" spc="7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by</a:t>
            </a:r>
            <a:r>
              <a:rPr dirty="0" sz="1200" spc="7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Platform</a:t>
            </a:r>
            <a:endParaRPr sz="1200">
              <a:latin typeface="DejaVu Sans"/>
              <a:cs typeface="DejaVu Sans"/>
            </a:endParaRPr>
          </a:p>
          <a:p>
            <a:pPr marL="1118235">
              <a:lnSpc>
                <a:spcPct val="100000"/>
              </a:lnSpc>
              <a:spcBef>
                <a:spcPts val="650"/>
              </a:spcBef>
              <a:tabLst>
                <a:tab pos="3124200" algn="l"/>
              </a:tabLst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95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	Xbox</a:t>
            </a:r>
            <a:r>
              <a:rPr dirty="0" sz="950" spc="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950" spc="8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60%</a:t>
            </a:r>
            <a:endParaRPr sz="950">
              <a:latin typeface="DejaVu Sans"/>
              <a:cs typeface="DejaVu Sans"/>
            </a:endParaRPr>
          </a:p>
          <a:p>
            <a:pPr algn="ctr" marR="143510">
              <a:lnSpc>
                <a:spcPct val="100000"/>
              </a:lnSpc>
              <a:spcBef>
                <a:spcPts val="76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35,71%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55%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50%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45%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DejaVu Sans"/>
              <a:cs typeface="DejaVu Sans"/>
            </a:endParaRPr>
          </a:p>
          <a:p>
            <a:pPr marL="3616325">
              <a:lnSpc>
                <a:spcPct val="100000"/>
              </a:lnSpc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15,05%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35%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DejaVu Sans"/>
              <a:cs typeface="DejaVu Sans"/>
            </a:endParaRPr>
          </a:p>
          <a:p>
            <a:pPr marL="4535805">
              <a:lnSpc>
                <a:spcPct val="100000"/>
              </a:lnSpc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11,34%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25%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DejaVu Sans"/>
              <a:cs typeface="DejaVu Sans"/>
            </a:endParaRPr>
          </a:p>
          <a:p>
            <a:pPr marL="1278890">
              <a:lnSpc>
                <a:spcPts val="1000"/>
              </a:lnSpc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12,70%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ts val="1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DejaVu Sans"/>
              <a:cs typeface="DejaVu Sans"/>
            </a:endParaRPr>
          </a:p>
          <a:p>
            <a:pPr algn="ctr" marL="812800">
              <a:lnSpc>
                <a:spcPct val="100000"/>
              </a:lnSpc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5,73%</a:t>
            </a:r>
            <a:endParaRPr sz="9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23912"/>
          <a:ext cx="900112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  <a:gridCol w="2686050"/>
                <a:gridCol w="1657350"/>
              </a:tblGrid>
              <a:tr h="323215">
                <a:tc rowSpan="3">
                  <a:txBody>
                    <a:bodyPr/>
                    <a:lstStyle/>
                    <a:p>
                      <a:pPr algn="ctr" marL="1913889" marR="1896110">
                        <a:lnSpc>
                          <a:spcPct val="100800"/>
                        </a:lnSpc>
                        <a:spcBef>
                          <a:spcPts val="1285"/>
                        </a:spcBef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Concord 15,12%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BB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6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319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BB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04825" marR="86360" indent="-419100">
                        <a:lnSpc>
                          <a:spcPct val="100800"/>
                        </a:lnSpc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1550" spc="3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Hunte 3,10%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2280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319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B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019175" marR="864869" indent="-152400">
                        <a:lnSpc>
                          <a:spcPct val="100800"/>
                        </a:lnSpc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Silent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0">
                          <a:latin typeface="DejaVu Sans"/>
                          <a:cs typeface="DejaVu Sans"/>
                        </a:rPr>
                        <a:t>Hill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4,79%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190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799383" y="492125"/>
            <a:ext cx="23837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Common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62012"/>
          <a:ext cx="7820025" cy="605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2125"/>
                <a:gridCol w="1224279"/>
                <a:gridCol w="81279"/>
                <a:gridCol w="933450"/>
              </a:tblGrid>
              <a:tr h="325691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2323465" marR="2314575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dirty="0" sz="15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550" spc="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 </a:t>
                      </a:r>
                      <a:r>
                        <a:rPr dirty="0" sz="15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50,52%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85750" marR="136525" indent="-152400">
                        <a:lnSpc>
                          <a:spcPct val="100800"/>
                        </a:lnSpc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Silent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0">
                          <a:latin typeface="DejaVu Sans"/>
                          <a:cs typeface="DejaVu Sans"/>
                        </a:rPr>
                        <a:t>Hill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6,61%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5420" marR="92710" indent="-85725">
                        <a:lnSpc>
                          <a:spcPct val="100800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Bloodbo 5,57%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5275" marR="88265" indent="-190500">
                        <a:lnSpc>
                          <a:spcPct val="100800"/>
                        </a:lnSpc>
                        <a:spcBef>
                          <a:spcPts val="1570"/>
                        </a:spcBef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1550" spc="3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50">
                          <a:latin typeface="DejaVu Sans"/>
                          <a:cs typeface="DejaVu Sans"/>
                        </a:rPr>
                        <a:t>H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4,27%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85420" marR="94615" indent="-76200">
                        <a:lnSpc>
                          <a:spcPct val="100800"/>
                        </a:lnSpc>
                        <a:spcBef>
                          <a:spcPts val="1570"/>
                        </a:spcBef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Until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35">
                          <a:latin typeface="DejaVu Sans"/>
                          <a:cs typeface="DejaVu Sans"/>
                        </a:rPr>
                        <a:t>Da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3,50%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50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God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5">
                          <a:latin typeface="DejaVu Sans"/>
                          <a:cs typeface="DejaVu Sans"/>
                        </a:rPr>
                        <a:t>Wa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E7EB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Spider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90B6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E7EB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314948" y="492125"/>
            <a:ext cx="2171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Discussed</a:t>
            </a:r>
            <a:r>
              <a:rPr dirty="0" sz="1500" spc="-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Topics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23912"/>
          <a:ext cx="7820025" cy="160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2125"/>
                <a:gridCol w="1304925"/>
                <a:gridCol w="933450"/>
              </a:tblGrid>
              <a:tr h="780415">
                <a:tc rowSpan="2">
                  <a:txBody>
                    <a:bodyPr/>
                    <a:lstStyle/>
                    <a:p>
                      <a:pPr algn="ctr" marL="2371090" marR="2362835">
                        <a:lnSpc>
                          <a:spcPct val="100800"/>
                        </a:lnSpc>
                        <a:spcBef>
                          <a:spcPts val="1285"/>
                        </a:spcBef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Concord 20,85%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0B6E7"/>
                    </a:solidFill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1435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3,24%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435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2,33%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8280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319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0B6E7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VR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50">
                          <a:latin typeface="DejaVu Sans"/>
                          <a:cs typeface="DejaVu Sans"/>
                        </a:rPr>
                        <a:t>2</a:t>
                      </a:r>
                      <a:endParaRPr sz="1550">
                        <a:latin typeface="DejaVu Sans"/>
                        <a:cs typeface="DejaVu Sans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1,81%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889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37795" indent="123825">
                        <a:lnSpc>
                          <a:spcPct val="100800"/>
                        </a:lnSpc>
                        <a:spcBef>
                          <a:spcPts val="685"/>
                        </a:spcBef>
                      </a:pPr>
                      <a:r>
                        <a:rPr dirty="0" sz="1550" spc="-25">
                          <a:latin typeface="DejaVu Sans"/>
                          <a:cs typeface="DejaVu Sans"/>
                        </a:rPr>
                        <a:t>5v5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1,30%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8699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314948" y="492125"/>
            <a:ext cx="2171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Discussed</a:t>
            </a:r>
            <a:r>
              <a:rPr dirty="0" sz="1500" spc="-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Topics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4391025" cy="616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952500"/>
                <a:gridCol w="952500"/>
                <a:gridCol w="952500"/>
              </a:tblGrid>
              <a:tr h="189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16305">
                        <a:lnSpc>
                          <a:spcPts val="140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5v5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Alien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VR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39,74%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0,77%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59,49%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Ballad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Antara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Battle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Pass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Behemoth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25,58%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72,09%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Boring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50,93%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49,07%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Cricket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24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Dark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Souls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Days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Gone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Diablo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Dino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Crisis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Disappointed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Dyansty</a:t>
                      </a:r>
                      <a:r>
                        <a:rPr dirty="0" sz="1250" spc="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Warriors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Elden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Ring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Elder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Scrolls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Everybody'S</a:t>
                      </a:r>
                      <a:r>
                        <a:rPr dirty="0" sz="1250" spc="1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Golf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Exclusive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Final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Fantasy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Forza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Ghost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Tsushi..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62,50%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37,50%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God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68,00%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32,00%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GTA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14,29%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42,86%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42,86%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68511" y="492125"/>
            <a:ext cx="35591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Sentiments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4391025" cy="6162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952500"/>
                <a:gridCol w="952500"/>
                <a:gridCol w="952500"/>
              </a:tblGrid>
              <a:tr h="189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16305">
                        <a:lnSpc>
                          <a:spcPts val="140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Guardians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Halo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Helldivers</a:t>
                      </a:r>
                      <a:r>
                        <a:rPr dirty="0" sz="1250" spc="8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Hogwarts</a:t>
                      </a:r>
                      <a:r>
                        <a:rPr dirty="0" sz="1250" spc="8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Legacy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Horrible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Infamous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Kingdom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Hearts</a:t>
                      </a:r>
                      <a:r>
                        <a:rPr dirty="0" sz="1250" spc="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Life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Is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Strange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Little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Big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Planet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Little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Nightmares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Mario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Marvel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Rival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Metal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Solid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Microsoft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1250" spc="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Hunter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27,27%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3,03%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69,70%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Overwatch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Path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Exile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11,11%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88,89%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PC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Phantom</a:t>
                      </a:r>
                      <a:r>
                        <a:rPr dirty="0" sz="1250" spc="8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Blade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Playstation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49,14%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50,86%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Remake/Remast..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Resident</a:t>
                      </a:r>
                      <a:r>
                        <a:rPr dirty="0" sz="1250" spc="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Evil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Sackboy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62,50%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37,50%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47,06%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52,94%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Single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Player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Skydance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Sly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Cooper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SOCOM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68511" y="492125"/>
            <a:ext cx="35591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Sentiments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4400550" cy="237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525"/>
                <a:gridCol w="952500"/>
                <a:gridCol w="952500"/>
                <a:gridCol w="952500"/>
              </a:tblGrid>
              <a:tr h="189865"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16305">
                        <a:lnSpc>
                          <a:spcPts val="140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Sony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55,56%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0,93%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43,52%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Spider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Man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Decay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78,69%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21,31%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Sucked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Until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25,93%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7,41%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VR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85,71%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7,14%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7,14%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Where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Winds</a:t>
                      </a:r>
                      <a:r>
                        <a:rPr dirty="0" sz="1250" spc="6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Wolverine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 marR="3175">
                        <a:lnSpc>
                          <a:spcPts val="1450"/>
                        </a:lnSpc>
                      </a:pP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52,24%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47,76%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olid"/>
                    </a:lnT>
                    <a:lnB w="9525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68511" y="492125"/>
            <a:ext cx="35591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Sentiments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500" spc="-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57249"/>
          <a:ext cx="7448550" cy="605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/>
                <a:gridCol w="2276475"/>
                <a:gridCol w="771525"/>
                <a:gridCol w="666750"/>
                <a:gridCol w="1104900"/>
              </a:tblGrid>
              <a:tr h="41427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2447290" marR="2449195" indent="-10795">
                        <a:lnSpc>
                          <a:spcPct val="100800"/>
                        </a:lnSpc>
                        <a:spcBef>
                          <a:spcPts val="1390"/>
                        </a:spcBef>
                      </a:pPr>
                      <a:r>
                        <a:rPr dirty="0" sz="15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Xbox </a:t>
                      </a: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41,16%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95300" marR="383540" indent="-114300">
                        <a:lnSpc>
                          <a:spcPct val="100800"/>
                        </a:lnSpc>
                        <a:spcBef>
                          <a:spcPts val="1390"/>
                        </a:spcBef>
                      </a:pP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Showcase 12,89%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ADE2C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81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89965" marR="629285" indent="-352425">
                        <a:lnSpc>
                          <a:spcPct val="100800"/>
                        </a:lnSpc>
                      </a:pPr>
                      <a:r>
                        <a:rPr dirty="0" sz="15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550" spc="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War </a:t>
                      </a: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8,76%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9E8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09625" marR="530225" indent="-276225">
                        <a:lnSpc>
                          <a:spcPct val="100800"/>
                        </a:lnSpc>
                      </a:pPr>
                      <a:r>
                        <a:rPr dirty="0" sz="15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550" spc="1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Duty </a:t>
                      </a: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7,27%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90525" marR="186690" indent="-200025">
                        <a:lnSpc>
                          <a:spcPct val="100800"/>
                        </a:lnSpc>
                        <a:spcBef>
                          <a:spcPts val="1045"/>
                        </a:spcBef>
                      </a:pP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Gamepass 4,96%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E6EE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38125" marR="76835" indent="-142875">
                        <a:lnSpc>
                          <a:spcPct val="100800"/>
                        </a:lnSpc>
                        <a:spcBef>
                          <a:spcPts val="1045"/>
                        </a:spcBef>
                      </a:pPr>
                      <a:r>
                        <a:rPr dirty="0" sz="15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Perfect</a:t>
                      </a:r>
                      <a:r>
                        <a:rPr dirty="0" sz="1550" spc="2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D </a:t>
                      </a: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3,80%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  <a:tr h="806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9E8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DCECE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E6EEE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023095" y="492125"/>
            <a:ext cx="23837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Common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23912"/>
          <a:ext cx="7448550" cy="158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/>
                <a:gridCol w="2276475"/>
                <a:gridCol w="1333500"/>
                <a:gridCol w="1209675"/>
              </a:tblGrid>
              <a:tr h="158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989965" marR="985519" indent="-4445">
                        <a:lnSpc>
                          <a:spcPct val="100800"/>
                        </a:lnSpc>
                        <a:spcBef>
                          <a:spcPts val="1500"/>
                        </a:spcBef>
                      </a:pPr>
                      <a:r>
                        <a:rPr dirty="0" sz="15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Doom </a:t>
                      </a: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7,44%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819150" marR="814069" indent="-16510">
                        <a:lnSpc>
                          <a:spcPct val="100800"/>
                        </a:lnSpc>
                        <a:spcBef>
                          <a:spcPts val="1200"/>
                        </a:spcBef>
                      </a:pP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Fable 6,78%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CEC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52425" marR="337820" indent="85725">
                        <a:lnSpc>
                          <a:spcPct val="100800"/>
                        </a:lnSpc>
                      </a:pPr>
                      <a:r>
                        <a:rPr dirty="0" sz="15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Halo </a:t>
                      </a: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3,64%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5750" marR="78105" indent="-200025">
                        <a:lnSpc>
                          <a:spcPct val="100800"/>
                        </a:lnSpc>
                      </a:pPr>
                      <a:r>
                        <a:rPr dirty="0" sz="15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550" spc="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D </a:t>
                      </a:r>
                      <a:r>
                        <a:rPr dirty="0" sz="15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3,31%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023095" y="492125"/>
            <a:ext cx="23837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Common</a:t>
            </a:r>
            <a:r>
              <a:rPr dirty="0" sz="150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62012"/>
          <a:ext cx="8515350" cy="6054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5725"/>
                <a:gridCol w="2667000"/>
                <a:gridCol w="419100"/>
                <a:gridCol w="1524000"/>
              </a:tblGrid>
              <a:tr h="285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561465" marR="1267460" indent="-285750">
                        <a:lnSpc>
                          <a:spcPct val="100800"/>
                        </a:lnSpc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5">
                          <a:latin typeface="DejaVu Sans"/>
                          <a:cs typeface="DejaVu Sans"/>
                        </a:rPr>
                        <a:t>War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17,10%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952500" marR="944244" indent="-10160">
                        <a:lnSpc>
                          <a:spcPct val="100800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Fable 13,23%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2C97A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8175" marR="443865" indent="-200025">
                        <a:lnSpc>
                          <a:spcPct val="100800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Gamepass 9,68%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8ADBA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03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 marL="1561465" marR="1563370" indent="-17145">
                        <a:lnSpc>
                          <a:spcPct val="100800"/>
                        </a:lnSpc>
                      </a:pPr>
                      <a:r>
                        <a:rPr dirty="0" sz="1550" spc="-20">
                          <a:latin typeface="DejaVu Sans"/>
                          <a:cs typeface="DejaVu Sans"/>
                        </a:rPr>
                        <a:t>Doom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14,52%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2DC36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2C97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8ADBA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709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2DC36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19200" marR="918844" indent="-304800">
                        <a:lnSpc>
                          <a:spcPct val="100800"/>
                        </a:lnSpc>
                        <a:spcBef>
                          <a:spcPts val="1540"/>
                        </a:spcBef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Perfect</a:t>
                      </a:r>
                      <a:r>
                        <a:rPr dirty="0" sz="1550" spc="2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0">
                          <a:latin typeface="DejaVu Sans"/>
                          <a:cs typeface="DejaVu Sans"/>
                        </a:rPr>
                        <a:t>Dark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7,42%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0E6D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47675" marR="433070" indent="38100">
                        <a:lnSpc>
                          <a:spcPct val="100800"/>
                        </a:lnSpc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Forza 5,16%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851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2DC36B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228725" marR="1214120" indent="-13335">
                        <a:lnSpc>
                          <a:spcPct val="100800"/>
                        </a:lnSpc>
                        <a:spcBef>
                          <a:spcPts val="1240"/>
                        </a:spcBef>
                      </a:pPr>
                      <a:r>
                        <a:rPr dirty="0" sz="1550" spc="-20">
                          <a:latin typeface="DejaVu Sans"/>
                          <a:cs typeface="DejaVu Sans"/>
                        </a:rPr>
                        <a:t>Halo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7,10%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9E8D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612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34C57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9E8D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000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34C57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C9E8D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2610" y="492125"/>
            <a:ext cx="2171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Discussed</a:t>
            </a:r>
            <a:r>
              <a:rPr dirty="0" sz="1500" spc="-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Topics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0537" y="823912"/>
          <a:ext cx="8515350" cy="160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5725"/>
                <a:gridCol w="3086100"/>
                <a:gridCol w="1524000"/>
              </a:tblGrid>
              <a:tr h="247015">
                <a:tc rowSpan="2">
                  <a:txBody>
                    <a:bodyPr/>
                    <a:lstStyle/>
                    <a:p>
                      <a:pPr algn="ctr" marL="1342390" marR="1339850">
                        <a:lnSpc>
                          <a:spcPct val="100800"/>
                        </a:lnSpc>
                        <a:spcBef>
                          <a:spcPts val="760"/>
                        </a:spcBef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550" spc="1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20">
                          <a:latin typeface="DejaVu Sans"/>
                          <a:cs typeface="DejaVu Sans"/>
                        </a:rPr>
                        <a:t>Duty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14,19%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9652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4C5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9E8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38150" marR="332105" indent="-95250">
                        <a:lnSpc>
                          <a:spcPct val="100800"/>
                        </a:lnSpc>
                        <a:spcBef>
                          <a:spcPts val="1435"/>
                        </a:spcBef>
                      </a:pPr>
                      <a:r>
                        <a:rPr dirty="0" sz="1550" spc="-10">
                          <a:latin typeface="DejaVu Sans"/>
                          <a:cs typeface="DejaVu Sans"/>
                        </a:rPr>
                        <a:t>Starfield 5,16%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18224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361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652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4C5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19200" marR="776605" indent="-428625">
                        <a:lnSpc>
                          <a:spcPct val="100800"/>
                        </a:lnSpc>
                      </a:pPr>
                      <a:r>
                        <a:rPr dirty="0" sz="1550"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550" spc="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550" spc="-10">
                          <a:latin typeface="DejaVu Sans"/>
                          <a:cs typeface="DejaVu Sans"/>
                        </a:rPr>
                        <a:t>Decay 6,45%</a:t>
                      </a:r>
                      <a:endParaRPr sz="1550">
                        <a:latin typeface="DejaVu Sans"/>
                        <a:cs typeface="DejaVu Sans"/>
                      </a:endParaRPr>
                    </a:p>
                  </a:txBody>
                  <a:tcPr marL="0" marR="0" marB="0" marT="317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224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2610" y="492125"/>
            <a:ext cx="2171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500" spc="-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Discussed</a:t>
            </a:r>
            <a:r>
              <a:rPr dirty="0" sz="1500" spc="-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Topics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03666" y="6919774"/>
            <a:ext cx="157099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Reposts</a:t>
            </a:r>
            <a:r>
              <a:rPr dirty="0" sz="950" spc="11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Comme..</a:t>
            </a:r>
            <a:r>
              <a:rPr dirty="0" sz="950" spc="24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Likes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10147" y="6919774"/>
            <a:ext cx="157099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Reposts</a:t>
            </a:r>
            <a:r>
              <a:rPr dirty="0" sz="950" spc="11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Comme..</a:t>
            </a:r>
            <a:r>
              <a:rPr dirty="0" sz="950" spc="24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Likes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2370" y="6475622"/>
            <a:ext cx="186690" cy="440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5K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0K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3109" y="6140560"/>
            <a:ext cx="26606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10K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3109" y="2743183"/>
            <a:ext cx="266065" cy="32296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60K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55K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50K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45K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35K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25K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15K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3109" y="2400328"/>
            <a:ext cx="26606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65K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3109" y="1379557"/>
            <a:ext cx="266065" cy="853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80K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75K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70K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3109" y="1044495"/>
            <a:ext cx="26606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85K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0201" y="3285833"/>
            <a:ext cx="170815" cy="1238885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950" spc="1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Points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76444" y="912809"/>
            <a:ext cx="3421379" cy="6000750"/>
            <a:chOff x="1076444" y="912809"/>
            <a:chExt cx="3421379" cy="6000750"/>
          </a:xfrm>
        </p:grpSpPr>
        <p:sp>
          <p:nvSpPr>
            <p:cNvPr id="13" name="object 13" descr=""/>
            <p:cNvSpPr/>
            <p:nvPr/>
          </p:nvSpPr>
          <p:spPr>
            <a:xfrm>
              <a:off x="1080571" y="6907150"/>
              <a:ext cx="1706880" cy="4445"/>
            </a:xfrm>
            <a:custGeom>
              <a:avLst/>
              <a:gdLst/>
              <a:ahLst/>
              <a:cxnLst/>
              <a:rect l="l" t="t" r="r" b="b"/>
              <a:pathLst>
                <a:path w="1706880" h="4445">
                  <a:moveTo>
                    <a:pt x="0" y="0"/>
                  </a:moveTo>
                  <a:lnTo>
                    <a:pt x="638956" y="0"/>
                  </a:lnTo>
                </a:path>
                <a:path w="1706880" h="4445">
                  <a:moveTo>
                    <a:pt x="1067524" y="0"/>
                  </a:moveTo>
                  <a:lnTo>
                    <a:pt x="1706480" y="0"/>
                  </a:lnTo>
                </a:path>
                <a:path w="1706880" h="4445">
                  <a:moveTo>
                    <a:pt x="0" y="3896"/>
                  </a:moveTo>
                  <a:lnTo>
                    <a:pt x="1706480" y="3896"/>
                  </a:lnTo>
                </a:path>
              </a:pathLst>
            </a:custGeom>
            <a:ln w="389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80571" y="2833805"/>
              <a:ext cx="1208405" cy="3732529"/>
            </a:xfrm>
            <a:custGeom>
              <a:avLst/>
              <a:gdLst/>
              <a:ahLst/>
              <a:cxnLst/>
              <a:rect l="l" t="t" r="r" b="b"/>
              <a:pathLst>
                <a:path w="1208405" h="3732529">
                  <a:moveTo>
                    <a:pt x="0" y="3732438"/>
                  </a:moveTo>
                  <a:lnTo>
                    <a:pt x="638956" y="3732438"/>
                  </a:lnTo>
                </a:path>
                <a:path w="1208405" h="3732529">
                  <a:moveTo>
                    <a:pt x="0" y="3397376"/>
                  </a:moveTo>
                  <a:lnTo>
                    <a:pt x="638956" y="3397376"/>
                  </a:lnTo>
                </a:path>
                <a:path w="1208405" h="3732529">
                  <a:moveTo>
                    <a:pt x="0" y="3054521"/>
                  </a:moveTo>
                  <a:lnTo>
                    <a:pt x="1207782" y="3054521"/>
                  </a:lnTo>
                </a:path>
                <a:path w="1208405" h="3732529">
                  <a:moveTo>
                    <a:pt x="0" y="2719459"/>
                  </a:moveTo>
                  <a:lnTo>
                    <a:pt x="1207782" y="2719459"/>
                  </a:lnTo>
                </a:path>
                <a:path w="1208405" h="3732529">
                  <a:moveTo>
                    <a:pt x="0" y="2376605"/>
                  </a:moveTo>
                  <a:lnTo>
                    <a:pt x="1207782" y="2376605"/>
                  </a:lnTo>
                </a:path>
                <a:path w="1208405" h="3732529">
                  <a:moveTo>
                    <a:pt x="0" y="2033750"/>
                  </a:moveTo>
                  <a:lnTo>
                    <a:pt x="1207782" y="2033750"/>
                  </a:lnTo>
                </a:path>
                <a:path w="1208405" h="3732529">
                  <a:moveTo>
                    <a:pt x="0" y="1698688"/>
                  </a:moveTo>
                  <a:lnTo>
                    <a:pt x="1207782" y="1698688"/>
                  </a:lnTo>
                </a:path>
                <a:path w="1208405" h="3732529">
                  <a:moveTo>
                    <a:pt x="0" y="1355833"/>
                  </a:moveTo>
                  <a:lnTo>
                    <a:pt x="1207782" y="1355833"/>
                  </a:lnTo>
                </a:path>
                <a:path w="1208405" h="3732529">
                  <a:moveTo>
                    <a:pt x="0" y="1020771"/>
                  </a:moveTo>
                  <a:lnTo>
                    <a:pt x="1207782" y="1020771"/>
                  </a:lnTo>
                </a:path>
                <a:path w="1208405" h="3732529">
                  <a:moveTo>
                    <a:pt x="0" y="677916"/>
                  </a:moveTo>
                  <a:lnTo>
                    <a:pt x="1207782" y="677916"/>
                  </a:lnTo>
                </a:path>
                <a:path w="1208405" h="3732529">
                  <a:moveTo>
                    <a:pt x="0" y="335062"/>
                  </a:moveTo>
                  <a:lnTo>
                    <a:pt x="1207782" y="335062"/>
                  </a:lnTo>
                </a:path>
                <a:path w="1208405" h="3732529">
                  <a:moveTo>
                    <a:pt x="0" y="0"/>
                  </a:moveTo>
                  <a:lnTo>
                    <a:pt x="1207782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80571" y="916936"/>
              <a:ext cx="1706880" cy="5984875"/>
            </a:xfrm>
            <a:custGeom>
              <a:avLst/>
              <a:gdLst/>
              <a:ahLst/>
              <a:cxnLst/>
              <a:rect l="l" t="t" r="r" b="b"/>
              <a:pathLst>
                <a:path w="1706880" h="5984875">
                  <a:moveTo>
                    <a:pt x="0" y="1574013"/>
                  </a:moveTo>
                  <a:lnTo>
                    <a:pt x="1706480" y="1574013"/>
                  </a:lnTo>
                </a:path>
                <a:path w="1706880" h="5984875">
                  <a:moveTo>
                    <a:pt x="0" y="1231159"/>
                  </a:moveTo>
                  <a:lnTo>
                    <a:pt x="1706480" y="1231159"/>
                  </a:lnTo>
                </a:path>
                <a:path w="1706880" h="5984875">
                  <a:moveTo>
                    <a:pt x="0" y="896097"/>
                  </a:moveTo>
                  <a:lnTo>
                    <a:pt x="1706480" y="896097"/>
                  </a:lnTo>
                </a:path>
                <a:path w="1706880" h="5984875">
                  <a:moveTo>
                    <a:pt x="0" y="553242"/>
                  </a:moveTo>
                  <a:lnTo>
                    <a:pt x="1706480" y="553242"/>
                  </a:lnTo>
                </a:path>
                <a:path w="1706880" h="5984875">
                  <a:moveTo>
                    <a:pt x="0" y="218180"/>
                  </a:moveTo>
                  <a:lnTo>
                    <a:pt x="1706480" y="218180"/>
                  </a:lnTo>
                </a:path>
                <a:path w="1706880" h="5984875">
                  <a:moveTo>
                    <a:pt x="568826" y="5984369"/>
                  </a:moveTo>
                  <a:lnTo>
                    <a:pt x="568826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48096" y="6231181"/>
              <a:ext cx="140335" cy="335280"/>
            </a:xfrm>
            <a:custGeom>
              <a:avLst/>
              <a:gdLst/>
              <a:ahLst/>
              <a:cxnLst/>
              <a:rect l="l" t="t" r="r" b="b"/>
              <a:pathLst>
                <a:path w="140335" h="335279">
                  <a:moveTo>
                    <a:pt x="0" y="335062"/>
                  </a:moveTo>
                  <a:lnTo>
                    <a:pt x="140258" y="335062"/>
                  </a:lnTo>
                </a:path>
                <a:path w="140335" h="335279">
                  <a:moveTo>
                    <a:pt x="0" y="0"/>
                  </a:moveTo>
                  <a:lnTo>
                    <a:pt x="140258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218225" y="916936"/>
              <a:ext cx="0" cy="5984875"/>
            </a:xfrm>
            <a:custGeom>
              <a:avLst/>
              <a:gdLst/>
              <a:ahLst/>
              <a:cxnLst/>
              <a:rect l="l" t="t" r="r" b="b"/>
              <a:pathLst>
                <a:path w="0" h="5984875">
                  <a:moveTo>
                    <a:pt x="0" y="5984369"/>
                  </a:moveTo>
                  <a:lnTo>
                    <a:pt x="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87052" y="6907150"/>
              <a:ext cx="1706880" cy="4445"/>
            </a:xfrm>
            <a:custGeom>
              <a:avLst/>
              <a:gdLst/>
              <a:ahLst/>
              <a:cxnLst/>
              <a:rect l="l" t="t" r="r" b="b"/>
              <a:pathLst>
                <a:path w="1706879" h="4445">
                  <a:moveTo>
                    <a:pt x="0" y="0"/>
                  </a:moveTo>
                  <a:lnTo>
                    <a:pt x="70129" y="0"/>
                  </a:lnTo>
                </a:path>
                <a:path w="1706879" h="4445">
                  <a:moveTo>
                    <a:pt x="498697" y="0"/>
                  </a:moveTo>
                  <a:lnTo>
                    <a:pt x="638956" y="0"/>
                  </a:lnTo>
                </a:path>
                <a:path w="1706879" h="4445">
                  <a:moveTo>
                    <a:pt x="1067524" y="0"/>
                  </a:moveTo>
                  <a:lnTo>
                    <a:pt x="1706480" y="0"/>
                  </a:lnTo>
                </a:path>
                <a:path w="1706879" h="4445">
                  <a:moveTo>
                    <a:pt x="0" y="3896"/>
                  </a:moveTo>
                  <a:lnTo>
                    <a:pt x="1706480" y="3896"/>
                  </a:lnTo>
                </a:path>
              </a:pathLst>
            </a:custGeom>
            <a:ln w="389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16922" y="656624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787052" y="6566243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70129" y="0"/>
                  </a:lnTo>
                </a:path>
                <a:path w="1706879" h="0">
                  <a:moveTo>
                    <a:pt x="498697" y="0"/>
                  </a:moveTo>
                  <a:lnTo>
                    <a:pt x="638956" y="0"/>
                  </a:lnTo>
                </a:path>
                <a:path w="1706879" h="0">
                  <a:moveTo>
                    <a:pt x="1067524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716922" y="6231181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87052" y="6229233"/>
              <a:ext cx="1208405" cy="4445"/>
            </a:xfrm>
            <a:custGeom>
              <a:avLst/>
              <a:gdLst/>
              <a:ahLst/>
              <a:cxnLst/>
              <a:rect l="l" t="t" r="r" b="b"/>
              <a:pathLst>
                <a:path w="1208404" h="4445">
                  <a:moveTo>
                    <a:pt x="0" y="3896"/>
                  </a:moveTo>
                  <a:lnTo>
                    <a:pt x="1207782" y="3896"/>
                  </a:lnTo>
                </a:path>
                <a:path w="1208404" h="4445">
                  <a:moveTo>
                    <a:pt x="0" y="0"/>
                  </a:moveTo>
                  <a:lnTo>
                    <a:pt x="1207782" y="0"/>
                  </a:lnTo>
                </a:path>
              </a:pathLst>
            </a:custGeom>
            <a:ln w="389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23403" y="6231181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16922" y="5888327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87052" y="5888327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716922" y="5553264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787052" y="5553264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6922" y="5210410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87052" y="5210410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16922" y="4867555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787052" y="4867555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716922" y="453249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787052" y="4532493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716922" y="418963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787052" y="4189638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16922" y="3854576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87052" y="3854576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716922" y="3511721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787052" y="3511721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716922" y="3168867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787052" y="3168867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 h="0">
                  <a:moveTo>
                    <a:pt x="0" y="0"/>
                  </a:moveTo>
                  <a:lnTo>
                    <a:pt x="1207782" y="0"/>
                  </a:lnTo>
                </a:path>
                <a:path w="1706879" h="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716922" y="2833805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 h="0">
                  <a:moveTo>
                    <a:pt x="0" y="0"/>
                  </a:moveTo>
                  <a:lnTo>
                    <a:pt x="70129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787052" y="1470179"/>
              <a:ext cx="1706880" cy="1363980"/>
            </a:xfrm>
            <a:custGeom>
              <a:avLst/>
              <a:gdLst/>
              <a:ahLst/>
              <a:cxnLst/>
              <a:rect l="l" t="t" r="r" b="b"/>
              <a:pathLst>
                <a:path w="1706879" h="1363980">
                  <a:moveTo>
                    <a:pt x="0" y="1363625"/>
                  </a:moveTo>
                  <a:lnTo>
                    <a:pt x="1207782" y="1363625"/>
                  </a:lnTo>
                </a:path>
                <a:path w="1706879" h="1363980">
                  <a:moveTo>
                    <a:pt x="1636351" y="1363625"/>
                  </a:moveTo>
                  <a:lnTo>
                    <a:pt x="1706480" y="1363625"/>
                  </a:lnTo>
                </a:path>
                <a:path w="1706879" h="1363980">
                  <a:moveTo>
                    <a:pt x="0" y="1020771"/>
                  </a:moveTo>
                  <a:lnTo>
                    <a:pt x="1207782" y="1020771"/>
                  </a:lnTo>
                </a:path>
                <a:path w="1706879" h="1363980">
                  <a:moveTo>
                    <a:pt x="1636351" y="1020771"/>
                  </a:moveTo>
                  <a:lnTo>
                    <a:pt x="1706480" y="1020771"/>
                  </a:lnTo>
                </a:path>
                <a:path w="1706879" h="1363980">
                  <a:moveTo>
                    <a:pt x="0" y="677916"/>
                  </a:moveTo>
                  <a:lnTo>
                    <a:pt x="1207782" y="677916"/>
                  </a:lnTo>
                </a:path>
                <a:path w="1706879" h="1363980">
                  <a:moveTo>
                    <a:pt x="1636351" y="677916"/>
                  </a:moveTo>
                  <a:lnTo>
                    <a:pt x="1706480" y="677916"/>
                  </a:lnTo>
                </a:path>
                <a:path w="1706879" h="1363980">
                  <a:moveTo>
                    <a:pt x="0" y="342854"/>
                  </a:moveTo>
                  <a:lnTo>
                    <a:pt x="1207782" y="342854"/>
                  </a:lnTo>
                </a:path>
                <a:path w="1706879" h="1363980">
                  <a:moveTo>
                    <a:pt x="1636351" y="342854"/>
                  </a:moveTo>
                  <a:lnTo>
                    <a:pt x="1706480" y="342854"/>
                  </a:lnTo>
                </a:path>
                <a:path w="1706879" h="1363980">
                  <a:moveTo>
                    <a:pt x="0" y="0"/>
                  </a:moveTo>
                  <a:lnTo>
                    <a:pt x="1207782" y="0"/>
                  </a:lnTo>
                </a:path>
                <a:path w="1706879" h="1363980">
                  <a:moveTo>
                    <a:pt x="1636351" y="0"/>
                  </a:moveTo>
                  <a:lnTo>
                    <a:pt x="1706480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787052" y="916936"/>
              <a:ext cx="1706880" cy="5984875"/>
            </a:xfrm>
            <a:custGeom>
              <a:avLst/>
              <a:gdLst/>
              <a:ahLst/>
              <a:cxnLst/>
              <a:rect l="l" t="t" r="r" b="b"/>
              <a:pathLst>
                <a:path w="1706879" h="5984875">
                  <a:moveTo>
                    <a:pt x="0" y="218180"/>
                  </a:moveTo>
                  <a:lnTo>
                    <a:pt x="1706480" y="218180"/>
                  </a:lnTo>
                </a:path>
                <a:path w="1706879" h="5984875">
                  <a:moveTo>
                    <a:pt x="568826" y="5984369"/>
                  </a:moveTo>
                  <a:lnTo>
                    <a:pt x="568826" y="0"/>
                  </a:lnTo>
                </a:path>
                <a:path w="1706879" h="5984875">
                  <a:moveTo>
                    <a:pt x="1137653" y="5984369"/>
                  </a:moveTo>
                  <a:lnTo>
                    <a:pt x="1137653" y="0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150696" y="2522130"/>
              <a:ext cx="1566545" cy="4387215"/>
            </a:xfrm>
            <a:custGeom>
              <a:avLst/>
              <a:gdLst/>
              <a:ahLst/>
              <a:cxnLst/>
              <a:rect l="l" t="t" r="r" b="b"/>
              <a:pathLst>
                <a:path w="1566545" h="4387215">
                  <a:moveTo>
                    <a:pt x="428561" y="4355808"/>
                  </a:moveTo>
                  <a:lnTo>
                    <a:pt x="0" y="4355808"/>
                  </a:lnTo>
                  <a:lnTo>
                    <a:pt x="0" y="4386973"/>
                  </a:lnTo>
                  <a:lnTo>
                    <a:pt x="428561" y="4386973"/>
                  </a:lnTo>
                  <a:lnTo>
                    <a:pt x="428561" y="4355808"/>
                  </a:lnTo>
                  <a:close/>
                </a:path>
                <a:path w="1566545" h="4387215">
                  <a:moveTo>
                    <a:pt x="997394" y="3638931"/>
                  </a:moveTo>
                  <a:lnTo>
                    <a:pt x="568820" y="3638931"/>
                  </a:lnTo>
                  <a:lnTo>
                    <a:pt x="568820" y="4386973"/>
                  </a:lnTo>
                  <a:lnTo>
                    <a:pt x="997394" y="4386973"/>
                  </a:lnTo>
                  <a:lnTo>
                    <a:pt x="997394" y="3638931"/>
                  </a:lnTo>
                  <a:close/>
                </a:path>
                <a:path w="1566545" h="4387215">
                  <a:moveTo>
                    <a:pt x="1566214" y="0"/>
                  </a:moveTo>
                  <a:lnTo>
                    <a:pt x="1137653" y="0"/>
                  </a:lnTo>
                  <a:lnTo>
                    <a:pt x="1137653" y="4386973"/>
                  </a:lnTo>
                  <a:lnTo>
                    <a:pt x="1566214" y="4386973"/>
                  </a:lnTo>
                  <a:lnTo>
                    <a:pt x="1566214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857169" y="1345513"/>
              <a:ext cx="1566545" cy="5563870"/>
            </a:xfrm>
            <a:custGeom>
              <a:avLst/>
              <a:gdLst/>
              <a:ahLst/>
              <a:cxnLst/>
              <a:rect l="l" t="t" r="r" b="b"/>
              <a:pathLst>
                <a:path w="1566545" h="5563870">
                  <a:moveTo>
                    <a:pt x="428574" y="4885677"/>
                  </a:moveTo>
                  <a:lnTo>
                    <a:pt x="0" y="4885677"/>
                  </a:lnTo>
                  <a:lnTo>
                    <a:pt x="0" y="5563590"/>
                  </a:lnTo>
                  <a:lnTo>
                    <a:pt x="428574" y="5563590"/>
                  </a:lnTo>
                  <a:lnTo>
                    <a:pt x="428574" y="4885677"/>
                  </a:lnTo>
                  <a:close/>
                </a:path>
                <a:path w="1566545" h="5563870">
                  <a:moveTo>
                    <a:pt x="997394" y="4979174"/>
                  </a:moveTo>
                  <a:lnTo>
                    <a:pt x="568833" y="4979174"/>
                  </a:lnTo>
                  <a:lnTo>
                    <a:pt x="568833" y="5563590"/>
                  </a:lnTo>
                  <a:lnTo>
                    <a:pt x="997394" y="5563590"/>
                  </a:lnTo>
                  <a:lnTo>
                    <a:pt x="997394" y="4979174"/>
                  </a:lnTo>
                  <a:close/>
                </a:path>
                <a:path w="1566545" h="5563870">
                  <a:moveTo>
                    <a:pt x="1566227" y="0"/>
                  </a:moveTo>
                  <a:lnTo>
                    <a:pt x="1137653" y="0"/>
                  </a:lnTo>
                  <a:lnTo>
                    <a:pt x="1137653" y="5563590"/>
                  </a:lnTo>
                  <a:lnTo>
                    <a:pt x="1566227" y="5563590"/>
                  </a:lnTo>
                  <a:lnTo>
                    <a:pt x="1566227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1699035" y="5976924"/>
            <a:ext cx="46164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11.038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267862" y="2337991"/>
            <a:ext cx="46164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64.500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231506" y="6693802"/>
            <a:ext cx="26352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504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836689" y="6047054"/>
            <a:ext cx="46164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10.000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974342" y="1161377"/>
            <a:ext cx="46164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81.900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444476" y="6140560"/>
            <a:ext cx="38227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8.623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76675" y="913040"/>
            <a:ext cx="3421379" cy="6000115"/>
            <a:chOff x="1076675" y="913040"/>
            <a:chExt cx="3421379" cy="6000115"/>
          </a:xfrm>
        </p:grpSpPr>
        <p:sp>
          <p:nvSpPr>
            <p:cNvPr id="54" name="object 54" descr=""/>
            <p:cNvSpPr/>
            <p:nvPr/>
          </p:nvSpPr>
          <p:spPr>
            <a:xfrm>
              <a:off x="1080571" y="916936"/>
              <a:ext cx="1706880" cy="5992495"/>
            </a:xfrm>
            <a:custGeom>
              <a:avLst/>
              <a:gdLst/>
              <a:ahLst/>
              <a:cxnLst/>
              <a:rect l="l" t="t" r="r" b="b"/>
              <a:pathLst>
                <a:path w="1706880" h="5992495">
                  <a:moveTo>
                    <a:pt x="0" y="0"/>
                  </a:moveTo>
                  <a:lnTo>
                    <a:pt x="0" y="5992161"/>
                  </a:lnTo>
                </a:path>
                <a:path w="1706880" h="5992495">
                  <a:moveTo>
                    <a:pt x="1706480" y="0"/>
                  </a:moveTo>
                  <a:lnTo>
                    <a:pt x="1706480" y="5992161"/>
                  </a:lnTo>
                </a:path>
                <a:path w="1706880" h="5992495">
                  <a:moveTo>
                    <a:pt x="0" y="0"/>
                  </a:moveTo>
                  <a:lnTo>
                    <a:pt x="1706480" y="0"/>
                  </a:lnTo>
                </a:path>
                <a:path w="1706880" h="5992495">
                  <a:moveTo>
                    <a:pt x="0" y="5992161"/>
                  </a:moveTo>
                  <a:lnTo>
                    <a:pt x="1706480" y="5992161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787052" y="916936"/>
              <a:ext cx="1706880" cy="5992495"/>
            </a:xfrm>
            <a:custGeom>
              <a:avLst/>
              <a:gdLst/>
              <a:ahLst/>
              <a:cxnLst/>
              <a:rect l="l" t="t" r="r" b="b"/>
              <a:pathLst>
                <a:path w="1706879" h="5992495">
                  <a:moveTo>
                    <a:pt x="0" y="0"/>
                  </a:moveTo>
                  <a:lnTo>
                    <a:pt x="0" y="5992161"/>
                  </a:lnTo>
                </a:path>
                <a:path w="1706879" h="5992495">
                  <a:moveTo>
                    <a:pt x="1706480" y="0"/>
                  </a:moveTo>
                  <a:lnTo>
                    <a:pt x="1706480" y="5992161"/>
                  </a:lnTo>
                </a:path>
              </a:pathLst>
            </a:custGeom>
            <a:ln w="779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787040" y="916939"/>
              <a:ext cx="1706880" cy="5996305"/>
            </a:xfrm>
            <a:custGeom>
              <a:avLst/>
              <a:gdLst/>
              <a:ahLst/>
              <a:cxnLst/>
              <a:rect l="l" t="t" r="r" b="b"/>
              <a:pathLst>
                <a:path w="1706879" h="5996305">
                  <a:moveTo>
                    <a:pt x="1706486" y="5988266"/>
                  </a:moveTo>
                  <a:lnTo>
                    <a:pt x="0" y="5988266"/>
                  </a:lnTo>
                  <a:lnTo>
                    <a:pt x="0" y="5996063"/>
                  </a:lnTo>
                  <a:lnTo>
                    <a:pt x="1706486" y="5996063"/>
                  </a:lnTo>
                  <a:lnTo>
                    <a:pt x="1706486" y="5988266"/>
                  </a:lnTo>
                  <a:close/>
                </a:path>
                <a:path w="1706879" h="5996305">
                  <a:moveTo>
                    <a:pt x="1706486" y="0"/>
                  </a:moveTo>
                  <a:lnTo>
                    <a:pt x="0" y="0"/>
                  </a:lnTo>
                  <a:lnTo>
                    <a:pt x="0" y="3898"/>
                  </a:lnTo>
                  <a:lnTo>
                    <a:pt x="1706486" y="3898"/>
                  </a:lnTo>
                  <a:lnTo>
                    <a:pt x="1706486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1475011" y="386058"/>
            <a:ext cx="2666365" cy="537845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200" spc="1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Comparison</a:t>
            </a:r>
            <a:endParaRPr sz="1200">
              <a:latin typeface="DejaVu Sans"/>
              <a:cs typeface="DejaVu Sans"/>
            </a:endParaRPr>
          </a:p>
          <a:p>
            <a:pPr marL="64135">
              <a:lnSpc>
                <a:spcPct val="100000"/>
              </a:lnSpc>
              <a:spcBef>
                <a:spcPts val="650"/>
              </a:spcBef>
              <a:tabLst>
                <a:tab pos="1676400" algn="l"/>
              </a:tabLst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95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	Xbox</a:t>
            </a:r>
            <a:r>
              <a:rPr dirty="0" sz="950" spc="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4602622" y="9325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602622" y="108836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4574338" y="751511"/>
            <a:ext cx="864869" cy="4622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7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700">
              <a:latin typeface="Verdana"/>
              <a:cs typeface="Verdana"/>
            </a:endParaRPr>
          </a:p>
          <a:p>
            <a:pPr marL="175895">
              <a:lnSpc>
                <a:spcPct val="100000"/>
              </a:lnSpc>
              <a:spcBef>
                <a:spcPts val="265"/>
              </a:spcBef>
            </a:pP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70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70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700">
              <a:latin typeface="Lucida Sans"/>
              <a:cs typeface="Lucida Sans"/>
            </a:endParaRPr>
          </a:p>
          <a:p>
            <a:pPr marL="175895">
              <a:lnSpc>
                <a:spcPct val="100000"/>
              </a:lnSpc>
              <a:spcBef>
                <a:spcPts val="385"/>
              </a:spcBef>
            </a:pPr>
            <a:r>
              <a:rPr dirty="0" sz="700" spc="-2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70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4391025" cy="616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952500"/>
                <a:gridCol w="952500"/>
                <a:gridCol w="952500"/>
              </a:tblGrid>
              <a:tr h="189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85775">
                        <a:lnSpc>
                          <a:spcPts val="140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1250" spc="6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Age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Mythology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Atomfall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Avowed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Banger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Banjo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Kazooie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Borderlands</a:t>
                      </a:r>
                      <a:r>
                        <a:rPr dirty="0" sz="1250" spc="10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Boring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27,27%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72,73%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Cooked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Crash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Bandicoot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Diablo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Disappointed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Doom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42,22%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57,78%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Dragon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Age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58,33%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41,67%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Elder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Scrolls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14,29%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85,71%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Everwild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Excellent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Exclusive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Expedition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29,27%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2,44%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68,29%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Fallout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Flight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Simulator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Forza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6,25%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93,75%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GTA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20,75%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79,25%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Ghost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Tsushi..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Halo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18,18%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81,82%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62000" y="492125"/>
            <a:ext cx="29724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Feelings</a:t>
            </a:r>
            <a:r>
              <a:rPr dirty="0" sz="1500" spc="-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925"/>
          </a:xfrm>
          <a:custGeom>
            <a:avLst/>
            <a:gdLst/>
            <a:ahLst/>
            <a:cxnLst/>
            <a:rect l="l" t="t" r="r" b="b"/>
            <a:pathLst>
              <a:path w="9772650" h="6638925">
                <a:moveTo>
                  <a:pt x="9772649" y="6638924"/>
                </a:moveTo>
                <a:lnTo>
                  <a:pt x="0" y="6638924"/>
                </a:lnTo>
                <a:lnTo>
                  <a:pt x="0" y="0"/>
                </a:lnTo>
                <a:lnTo>
                  <a:pt x="9772649" y="0"/>
                </a:lnTo>
                <a:lnTo>
                  <a:pt x="9772649" y="663892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2437" y="823912"/>
          <a:ext cx="4391025" cy="5165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952500"/>
                <a:gridCol w="952500"/>
                <a:gridCol w="952500"/>
              </a:tblGrid>
              <a:tr h="189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85775">
                        <a:lnSpc>
                          <a:spcPts val="140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1250" spc="6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Hollow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Knight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Indiana</a:t>
                      </a:r>
                      <a:r>
                        <a:rPr dirty="0" sz="1250" spc="6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Jones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Life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Is</a:t>
                      </a:r>
                      <a:r>
                        <a:rPr dirty="0" sz="12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Strange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Madden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Marvel</a:t>
                      </a:r>
                      <a:r>
                        <a:rPr dirty="0" sz="1250" spc="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Blade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Metal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</a:t>
                      </a:r>
                      <a:r>
                        <a:rPr dirty="0" sz="1250" spc="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Solid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Microsoft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15,38%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84,62%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Mixtape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Nintendo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Overwatch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Perfect</a:t>
                      </a:r>
                      <a:r>
                        <a:rPr dirty="0" sz="1250" spc="6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Dark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56,52%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43,48%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Playstation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8,97%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91,03%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Snake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Eater</a:t>
                      </a:r>
                      <a:r>
                        <a:rPr dirty="0" sz="1250" spc="5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Delta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Sony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South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Midnight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Spyro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Stalker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Starfield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31,25%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68,75%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Decay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2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250" spc="4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Titanfall</a:t>
                      </a:r>
                      <a:r>
                        <a:rPr dirty="0" sz="1250" spc="7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50" spc="-6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Wuchang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56515">
                        <a:lnSpc>
                          <a:spcPts val="1450"/>
                        </a:lnSpc>
                      </a:pPr>
                      <a:r>
                        <a:rPr dirty="0" sz="12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21,69%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1,20%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450"/>
                        </a:lnSpc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77,11%</a:t>
                      </a:r>
                      <a:endParaRPr sz="12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888888"/>
                      </a:solidFill>
                      <a:prstDash val="sysDash"/>
                    </a:lnL>
                    <a:lnR w="9525">
                      <a:solidFill>
                        <a:srgbClr val="888888"/>
                      </a:solidFill>
                      <a:prstDash val="sysDash"/>
                    </a:lnR>
                    <a:lnT w="9525">
                      <a:solidFill>
                        <a:srgbClr val="888888"/>
                      </a:solidFill>
                      <a:prstDash val="sysDash"/>
                    </a:lnT>
                    <a:lnB w="9525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62000" y="492125"/>
            <a:ext cx="29724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Feelings</a:t>
            </a:r>
            <a:r>
              <a:rPr dirty="0" sz="1500" spc="-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500" spc="-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736" y="508736"/>
            <a:ext cx="9663430" cy="5437505"/>
            <a:chOff x="508736" y="508736"/>
            <a:chExt cx="9663430" cy="5437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36" y="508736"/>
              <a:ext cx="9663055" cy="543707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40352" y="1835795"/>
              <a:ext cx="2963545" cy="1539875"/>
            </a:xfrm>
            <a:custGeom>
              <a:avLst/>
              <a:gdLst/>
              <a:ahLst/>
              <a:cxnLst/>
              <a:rect l="l" t="t" r="r" b="b"/>
              <a:pathLst>
                <a:path w="2963545" h="1539875">
                  <a:moveTo>
                    <a:pt x="2963337" y="1539646"/>
                  </a:moveTo>
                  <a:lnTo>
                    <a:pt x="0" y="1539646"/>
                  </a:lnTo>
                  <a:lnTo>
                    <a:pt x="0" y="0"/>
                  </a:lnTo>
                  <a:lnTo>
                    <a:pt x="2963337" y="0"/>
                  </a:lnTo>
                  <a:lnTo>
                    <a:pt x="2963337" y="1539646"/>
                  </a:lnTo>
                  <a:close/>
                </a:path>
              </a:pathLst>
            </a:custGeom>
            <a:solidFill>
              <a:srgbClr val="2F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5574" y="1864785"/>
              <a:ext cx="1387475" cy="1482090"/>
            </a:xfrm>
            <a:custGeom>
              <a:avLst/>
              <a:gdLst/>
              <a:ahLst/>
              <a:cxnLst/>
              <a:rect l="l" t="t" r="r" b="b"/>
              <a:pathLst>
                <a:path w="1387475" h="1482089">
                  <a:moveTo>
                    <a:pt x="646446" y="1481668"/>
                  </a:moveTo>
                  <a:lnTo>
                    <a:pt x="594826" y="1479898"/>
                  </a:lnTo>
                  <a:lnTo>
                    <a:pt x="544159" y="1474664"/>
                  </a:lnTo>
                  <a:lnTo>
                    <a:pt x="494560" y="1466084"/>
                  </a:lnTo>
                  <a:lnTo>
                    <a:pt x="446147" y="1454274"/>
                  </a:lnTo>
                  <a:lnTo>
                    <a:pt x="399035" y="1439349"/>
                  </a:lnTo>
                  <a:lnTo>
                    <a:pt x="353342" y="1421428"/>
                  </a:lnTo>
                  <a:lnTo>
                    <a:pt x="309182" y="1400625"/>
                  </a:lnTo>
                  <a:lnTo>
                    <a:pt x="266674" y="1377057"/>
                  </a:lnTo>
                  <a:lnTo>
                    <a:pt x="225932" y="1350842"/>
                  </a:lnTo>
                  <a:lnTo>
                    <a:pt x="187074" y="1322095"/>
                  </a:lnTo>
                  <a:lnTo>
                    <a:pt x="150216" y="1290932"/>
                  </a:lnTo>
                  <a:lnTo>
                    <a:pt x="115475" y="1257470"/>
                  </a:lnTo>
                  <a:lnTo>
                    <a:pt x="82966" y="1221826"/>
                  </a:lnTo>
                  <a:lnTo>
                    <a:pt x="52806" y="1184116"/>
                  </a:lnTo>
                  <a:lnTo>
                    <a:pt x="25112" y="1144457"/>
                  </a:lnTo>
                  <a:lnTo>
                    <a:pt x="0" y="1102963"/>
                  </a:lnTo>
                  <a:lnTo>
                    <a:pt x="646446" y="740834"/>
                  </a:lnTo>
                  <a:lnTo>
                    <a:pt x="646446" y="0"/>
                  </a:lnTo>
                  <a:lnTo>
                    <a:pt x="695156" y="1575"/>
                  </a:lnTo>
                  <a:lnTo>
                    <a:pt x="743025" y="6238"/>
                  </a:lnTo>
                  <a:lnTo>
                    <a:pt x="789955" y="13889"/>
                  </a:lnTo>
                  <a:lnTo>
                    <a:pt x="835848" y="24431"/>
                  </a:lnTo>
                  <a:lnTo>
                    <a:pt x="880607" y="37768"/>
                  </a:lnTo>
                  <a:lnTo>
                    <a:pt x="924135" y="53800"/>
                  </a:lnTo>
                  <a:lnTo>
                    <a:pt x="966332" y="72431"/>
                  </a:lnTo>
                  <a:lnTo>
                    <a:pt x="1007103" y="93562"/>
                  </a:lnTo>
                  <a:lnTo>
                    <a:pt x="1046349" y="117097"/>
                  </a:lnTo>
                  <a:lnTo>
                    <a:pt x="1083973" y="142938"/>
                  </a:lnTo>
                  <a:lnTo>
                    <a:pt x="1119878" y="170986"/>
                  </a:lnTo>
                  <a:lnTo>
                    <a:pt x="1153964" y="201145"/>
                  </a:lnTo>
                  <a:lnTo>
                    <a:pt x="1186136" y="233316"/>
                  </a:lnTo>
                  <a:lnTo>
                    <a:pt x="1216294" y="267403"/>
                  </a:lnTo>
                  <a:lnTo>
                    <a:pt x="1244343" y="303307"/>
                  </a:lnTo>
                  <a:lnTo>
                    <a:pt x="1270183" y="340931"/>
                  </a:lnTo>
                  <a:lnTo>
                    <a:pt x="1293718" y="380177"/>
                  </a:lnTo>
                  <a:lnTo>
                    <a:pt x="1314849" y="420948"/>
                  </a:lnTo>
                  <a:lnTo>
                    <a:pt x="1333480" y="463146"/>
                  </a:lnTo>
                  <a:lnTo>
                    <a:pt x="1349512" y="506673"/>
                  </a:lnTo>
                  <a:lnTo>
                    <a:pt x="1362849" y="551432"/>
                  </a:lnTo>
                  <a:lnTo>
                    <a:pt x="1373391" y="597325"/>
                  </a:lnTo>
                  <a:lnTo>
                    <a:pt x="1381042" y="644255"/>
                  </a:lnTo>
                  <a:lnTo>
                    <a:pt x="1385705" y="692124"/>
                  </a:lnTo>
                  <a:lnTo>
                    <a:pt x="1387281" y="740834"/>
                  </a:lnTo>
                  <a:lnTo>
                    <a:pt x="1385705" y="789544"/>
                  </a:lnTo>
                  <a:lnTo>
                    <a:pt x="1381042" y="837413"/>
                  </a:lnTo>
                  <a:lnTo>
                    <a:pt x="1373391" y="884342"/>
                  </a:lnTo>
                  <a:lnTo>
                    <a:pt x="1362849" y="930236"/>
                  </a:lnTo>
                  <a:lnTo>
                    <a:pt x="1349512" y="974995"/>
                  </a:lnTo>
                  <a:lnTo>
                    <a:pt x="1333480" y="1018522"/>
                  </a:lnTo>
                  <a:lnTo>
                    <a:pt x="1314849" y="1060720"/>
                  </a:lnTo>
                  <a:lnTo>
                    <a:pt x="1293718" y="1101491"/>
                  </a:lnTo>
                  <a:lnTo>
                    <a:pt x="1270183" y="1140737"/>
                  </a:lnTo>
                  <a:lnTo>
                    <a:pt x="1244343" y="1178361"/>
                  </a:lnTo>
                  <a:lnTo>
                    <a:pt x="1216294" y="1214265"/>
                  </a:lnTo>
                  <a:lnTo>
                    <a:pt x="1186136" y="1248352"/>
                  </a:lnTo>
                  <a:lnTo>
                    <a:pt x="1153964" y="1280523"/>
                  </a:lnTo>
                  <a:lnTo>
                    <a:pt x="1119878" y="1310682"/>
                  </a:lnTo>
                  <a:lnTo>
                    <a:pt x="1083973" y="1338730"/>
                  </a:lnTo>
                  <a:lnTo>
                    <a:pt x="1046349" y="1364570"/>
                  </a:lnTo>
                  <a:lnTo>
                    <a:pt x="1007103" y="1388105"/>
                  </a:lnTo>
                  <a:lnTo>
                    <a:pt x="966332" y="1409237"/>
                  </a:lnTo>
                  <a:lnTo>
                    <a:pt x="924135" y="1427868"/>
                  </a:lnTo>
                  <a:lnTo>
                    <a:pt x="880607" y="1443900"/>
                  </a:lnTo>
                  <a:lnTo>
                    <a:pt x="835848" y="1457236"/>
                  </a:lnTo>
                  <a:lnTo>
                    <a:pt x="789955" y="1467779"/>
                  </a:lnTo>
                  <a:lnTo>
                    <a:pt x="743025" y="1475430"/>
                  </a:lnTo>
                  <a:lnTo>
                    <a:pt x="695156" y="1480092"/>
                  </a:lnTo>
                  <a:lnTo>
                    <a:pt x="646446" y="148166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81187" y="1864785"/>
              <a:ext cx="741045" cy="1102995"/>
            </a:xfrm>
            <a:custGeom>
              <a:avLst/>
              <a:gdLst/>
              <a:ahLst/>
              <a:cxnLst/>
              <a:rect l="l" t="t" r="r" b="b"/>
              <a:pathLst>
                <a:path w="741044" h="1102995">
                  <a:moveTo>
                    <a:pt x="94387" y="1102963"/>
                  </a:moveTo>
                  <a:lnTo>
                    <a:pt x="73070" y="1062046"/>
                  </a:lnTo>
                  <a:lnTo>
                    <a:pt x="54276" y="1019688"/>
                  </a:lnTo>
                  <a:lnTo>
                    <a:pt x="38103" y="975991"/>
                  </a:lnTo>
                  <a:lnTo>
                    <a:pt x="24648" y="931050"/>
                  </a:lnTo>
                  <a:lnTo>
                    <a:pt x="14012" y="884966"/>
                  </a:lnTo>
                  <a:lnTo>
                    <a:pt x="6293" y="837836"/>
                  </a:lnTo>
                  <a:lnTo>
                    <a:pt x="1589" y="789759"/>
                  </a:lnTo>
                  <a:lnTo>
                    <a:pt x="0" y="740834"/>
                  </a:lnTo>
                  <a:lnTo>
                    <a:pt x="1575" y="692124"/>
                  </a:lnTo>
                  <a:lnTo>
                    <a:pt x="6238" y="644255"/>
                  </a:lnTo>
                  <a:lnTo>
                    <a:pt x="13889" y="597325"/>
                  </a:lnTo>
                  <a:lnTo>
                    <a:pt x="24431" y="551432"/>
                  </a:lnTo>
                  <a:lnTo>
                    <a:pt x="37768" y="506673"/>
                  </a:lnTo>
                  <a:lnTo>
                    <a:pt x="53800" y="463146"/>
                  </a:lnTo>
                  <a:lnTo>
                    <a:pt x="72431" y="420948"/>
                  </a:lnTo>
                  <a:lnTo>
                    <a:pt x="93562" y="380177"/>
                  </a:lnTo>
                  <a:lnTo>
                    <a:pt x="117097" y="340931"/>
                  </a:lnTo>
                  <a:lnTo>
                    <a:pt x="142938" y="303307"/>
                  </a:lnTo>
                  <a:lnTo>
                    <a:pt x="170986" y="267403"/>
                  </a:lnTo>
                  <a:lnTo>
                    <a:pt x="201145" y="233316"/>
                  </a:lnTo>
                  <a:lnTo>
                    <a:pt x="233316" y="201145"/>
                  </a:lnTo>
                  <a:lnTo>
                    <a:pt x="267403" y="170986"/>
                  </a:lnTo>
                  <a:lnTo>
                    <a:pt x="303307" y="142938"/>
                  </a:lnTo>
                  <a:lnTo>
                    <a:pt x="340931" y="117097"/>
                  </a:lnTo>
                  <a:lnTo>
                    <a:pt x="380177" y="93562"/>
                  </a:lnTo>
                  <a:lnTo>
                    <a:pt x="420948" y="72431"/>
                  </a:lnTo>
                  <a:lnTo>
                    <a:pt x="463146" y="53800"/>
                  </a:lnTo>
                  <a:lnTo>
                    <a:pt x="506673" y="37768"/>
                  </a:lnTo>
                  <a:lnTo>
                    <a:pt x="551432" y="24431"/>
                  </a:lnTo>
                  <a:lnTo>
                    <a:pt x="597325" y="13889"/>
                  </a:lnTo>
                  <a:lnTo>
                    <a:pt x="644255" y="6238"/>
                  </a:lnTo>
                  <a:lnTo>
                    <a:pt x="692124" y="1575"/>
                  </a:lnTo>
                  <a:lnTo>
                    <a:pt x="740834" y="0"/>
                  </a:lnTo>
                  <a:lnTo>
                    <a:pt x="740834" y="740834"/>
                  </a:lnTo>
                  <a:lnTo>
                    <a:pt x="94387" y="1102963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22021" y="2098339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w="0" h="507364">
                  <a:moveTo>
                    <a:pt x="0" y="507279"/>
                  </a:moveTo>
                  <a:lnTo>
                    <a:pt x="0" y="0"/>
                  </a:lnTo>
                </a:path>
              </a:pathLst>
            </a:custGeom>
            <a:ln w="9663">
              <a:solidFill>
                <a:srgbClr val="2F2E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09617" y="2093215"/>
              <a:ext cx="1024890" cy="1024890"/>
            </a:xfrm>
            <a:custGeom>
              <a:avLst/>
              <a:gdLst/>
              <a:ahLst/>
              <a:cxnLst/>
              <a:rect l="l" t="t" r="r" b="b"/>
              <a:pathLst>
                <a:path w="1024889" h="1024889">
                  <a:moveTo>
                    <a:pt x="512403" y="1024807"/>
                  </a:moveTo>
                  <a:lnTo>
                    <a:pt x="465764" y="1022713"/>
                  </a:lnTo>
                  <a:lnTo>
                    <a:pt x="420298" y="1016551"/>
                  </a:lnTo>
                  <a:lnTo>
                    <a:pt x="376186" y="1006503"/>
                  </a:lnTo>
                  <a:lnTo>
                    <a:pt x="333609" y="992749"/>
                  </a:lnTo>
                  <a:lnTo>
                    <a:pt x="292748" y="975471"/>
                  </a:lnTo>
                  <a:lnTo>
                    <a:pt x="253783" y="954849"/>
                  </a:lnTo>
                  <a:lnTo>
                    <a:pt x="216896" y="931063"/>
                  </a:lnTo>
                  <a:lnTo>
                    <a:pt x="182268" y="904296"/>
                  </a:lnTo>
                  <a:lnTo>
                    <a:pt x="150079" y="874727"/>
                  </a:lnTo>
                  <a:lnTo>
                    <a:pt x="120510" y="842538"/>
                  </a:lnTo>
                  <a:lnTo>
                    <a:pt x="93743" y="807910"/>
                  </a:lnTo>
                  <a:lnTo>
                    <a:pt x="69958" y="771023"/>
                  </a:lnTo>
                  <a:lnTo>
                    <a:pt x="49335" y="732059"/>
                  </a:lnTo>
                  <a:lnTo>
                    <a:pt x="32057" y="691197"/>
                  </a:lnTo>
                  <a:lnTo>
                    <a:pt x="18303" y="648620"/>
                  </a:lnTo>
                  <a:lnTo>
                    <a:pt x="8255" y="604508"/>
                  </a:lnTo>
                  <a:lnTo>
                    <a:pt x="2094" y="559042"/>
                  </a:lnTo>
                  <a:lnTo>
                    <a:pt x="0" y="512403"/>
                  </a:lnTo>
                  <a:lnTo>
                    <a:pt x="2094" y="465764"/>
                  </a:lnTo>
                  <a:lnTo>
                    <a:pt x="8255" y="420298"/>
                  </a:lnTo>
                  <a:lnTo>
                    <a:pt x="18303" y="376186"/>
                  </a:lnTo>
                  <a:lnTo>
                    <a:pt x="32057" y="333609"/>
                  </a:lnTo>
                  <a:lnTo>
                    <a:pt x="49335" y="292748"/>
                  </a:lnTo>
                  <a:lnTo>
                    <a:pt x="69958" y="253783"/>
                  </a:lnTo>
                  <a:lnTo>
                    <a:pt x="93743" y="216896"/>
                  </a:lnTo>
                  <a:lnTo>
                    <a:pt x="120510" y="182268"/>
                  </a:lnTo>
                  <a:lnTo>
                    <a:pt x="150079" y="150079"/>
                  </a:lnTo>
                  <a:lnTo>
                    <a:pt x="182268" y="120510"/>
                  </a:lnTo>
                  <a:lnTo>
                    <a:pt x="216896" y="93743"/>
                  </a:lnTo>
                  <a:lnTo>
                    <a:pt x="253783" y="69958"/>
                  </a:lnTo>
                  <a:lnTo>
                    <a:pt x="292748" y="49335"/>
                  </a:lnTo>
                  <a:lnTo>
                    <a:pt x="333609" y="32057"/>
                  </a:lnTo>
                  <a:lnTo>
                    <a:pt x="376186" y="18303"/>
                  </a:lnTo>
                  <a:lnTo>
                    <a:pt x="420298" y="8255"/>
                  </a:lnTo>
                  <a:lnTo>
                    <a:pt x="465764" y="2094"/>
                  </a:lnTo>
                  <a:lnTo>
                    <a:pt x="512403" y="0"/>
                  </a:lnTo>
                  <a:lnTo>
                    <a:pt x="512403" y="512403"/>
                  </a:lnTo>
                  <a:lnTo>
                    <a:pt x="1024807" y="512403"/>
                  </a:lnTo>
                  <a:lnTo>
                    <a:pt x="1022713" y="559042"/>
                  </a:lnTo>
                  <a:lnTo>
                    <a:pt x="1016551" y="604508"/>
                  </a:lnTo>
                  <a:lnTo>
                    <a:pt x="1006503" y="648620"/>
                  </a:lnTo>
                  <a:lnTo>
                    <a:pt x="992749" y="691197"/>
                  </a:lnTo>
                  <a:lnTo>
                    <a:pt x="975471" y="732059"/>
                  </a:lnTo>
                  <a:lnTo>
                    <a:pt x="954849" y="771023"/>
                  </a:lnTo>
                  <a:lnTo>
                    <a:pt x="931063" y="807910"/>
                  </a:lnTo>
                  <a:lnTo>
                    <a:pt x="904296" y="842538"/>
                  </a:lnTo>
                  <a:lnTo>
                    <a:pt x="874727" y="874727"/>
                  </a:lnTo>
                  <a:lnTo>
                    <a:pt x="842538" y="904296"/>
                  </a:lnTo>
                  <a:lnTo>
                    <a:pt x="807910" y="931063"/>
                  </a:lnTo>
                  <a:lnTo>
                    <a:pt x="771023" y="954849"/>
                  </a:lnTo>
                  <a:lnTo>
                    <a:pt x="732059" y="975471"/>
                  </a:lnTo>
                  <a:lnTo>
                    <a:pt x="691197" y="992749"/>
                  </a:lnTo>
                  <a:lnTo>
                    <a:pt x="648620" y="1006503"/>
                  </a:lnTo>
                  <a:lnTo>
                    <a:pt x="604508" y="1016551"/>
                  </a:lnTo>
                  <a:lnTo>
                    <a:pt x="559042" y="1022713"/>
                  </a:lnTo>
                  <a:lnTo>
                    <a:pt x="512403" y="1024807"/>
                  </a:lnTo>
                  <a:close/>
                </a:path>
                <a:path w="1024889" h="1024889">
                  <a:moveTo>
                    <a:pt x="1024807" y="512403"/>
                  </a:moveTo>
                  <a:lnTo>
                    <a:pt x="512403" y="512403"/>
                  </a:lnTo>
                  <a:lnTo>
                    <a:pt x="512403" y="0"/>
                  </a:lnTo>
                  <a:lnTo>
                    <a:pt x="559042" y="2094"/>
                  </a:lnTo>
                  <a:lnTo>
                    <a:pt x="604508" y="8255"/>
                  </a:lnTo>
                  <a:lnTo>
                    <a:pt x="648620" y="18303"/>
                  </a:lnTo>
                  <a:lnTo>
                    <a:pt x="691197" y="32057"/>
                  </a:lnTo>
                  <a:lnTo>
                    <a:pt x="732059" y="49335"/>
                  </a:lnTo>
                  <a:lnTo>
                    <a:pt x="771023" y="69958"/>
                  </a:lnTo>
                  <a:lnTo>
                    <a:pt x="807910" y="93743"/>
                  </a:lnTo>
                  <a:lnTo>
                    <a:pt x="842538" y="120510"/>
                  </a:lnTo>
                  <a:lnTo>
                    <a:pt x="874727" y="150079"/>
                  </a:lnTo>
                  <a:lnTo>
                    <a:pt x="904296" y="182268"/>
                  </a:lnTo>
                  <a:lnTo>
                    <a:pt x="931063" y="216896"/>
                  </a:lnTo>
                  <a:lnTo>
                    <a:pt x="954849" y="253783"/>
                  </a:lnTo>
                  <a:lnTo>
                    <a:pt x="975471" y="292748"/>
                  </a:lnTo>
                  <a:lnTo>
                    <a:pt x="992749" y="333609"/>
                  </a:lnTo>
                  <a:lnTo>
                    <a:pt x="1006503" y="376186"/>
                  </a:lnTo>
                  <a:lnTo>
                    <a:pt x="1016551" y="420298"/>
                  </a:lnTo>
                  <a:lnTo>
                    <a:pt x="1022713" y="465764"/>
                  </a:lnTo>
                  <a:lnTo>
                    <a:pt x="1024807" y="512403"/>
                  </a:lnTo>
                  <a:close/>
                </a:path>
              </a:pathLst>
            </a:custGeom>
            <a:solidFill>
              <a:srgbClr val="2F2E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815747" y="1604066"/>
            <a:ext cx="121285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E5E5E5"/>
                </a:solidFill>
                <a:latin typeface="DejaVu Sans"/>
                <a:cs typeface="DejaVu Sans"/>
              </a:rPr>
              <a:t>Views</a:t>
            </a:r>
            <a:r>
              <a:rPr dirty="0" sz="1000" spc="5">
                <a:solidFill>
                  <a:srgbClr val="E5E5E5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E5E5E5"/>
                </a:solidFill>
                <a:latin typeface="DejaVu Sans"/>
                <a:cs typeface="DejaVu Sans"/>
              </a:rPr>
              <a:t>Comparison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29161" y="1816469"/>
            <a:ext cx="2538730" cy="1488440"/>
          </a:xfrm>
          <a:custGeom>
            <a:avLst/>
            <a:gdLst/>
            <a:ahLst/>
            <a:cxnLst/>
            <a:rect l="l" t="t" r="r" b="b"/>
            <a:pathLst>
              <a:path w="2538729" h="1488439">
                <a:moveTo>
                  <a:pt x="2538162" y="1488110"/>
                </a:moveTo>
                <a:lnTo>
                  <a:pt x="0" y="1488110"/>
                </a:lnTo>
                <a:lnTo>
                  <a:pt x="0" y="0"/>
                </a:lnTo>
                <a:lnTo>
                  <a:pt x="2538162" y="0"/>
                </a:lnTo>
                <a:lnTo>
                  <a:pt x="2538162" y="14881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811395" y="1803769"/>
            <a:ext cx="176720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6150" algn="l"/>
              </a:tabLst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	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29161" y="3161245"/>
            <a:ext cx="2538730" cy="14351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5875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Repo..</a:t>
            </a:r>
            <a:r>
              <a:rPr dirty="0" sz="800" spc="-11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Com..</a:t>
            </a:r>
            <a:r>
              <a:rPr dirty="0" sz="800" spc="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Likes</a:t>
            </a:r>
            <a:r>
              <a:rPr dirty="0" sz="800" spc="10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Repo..</a:t>
            </a:r>
            <a:r>
              <a:rPr dirty="0" sz="800" spc="-1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Com..</a:t>
            </a:r>
            <a:r>
              <a:rPr dirty="0" sz="800" spc="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Likes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88133" y="2764921"/>
            <a:ext cx="224154" cy="39941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20K</a:t>
            </a:r>
            <a:endParaRPr sz="8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  <a:spcBef>
                <a:spcPts val="515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88133" y="2570372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88133" y="2319132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88133" y="2067893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80K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62511" y="2030147"/>
            <a:ext cx="145415" cy="10287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800" spc="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Points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641031" y="1941818"/>
            <a:ext cx="2030095" cy="1218565"/>
            <a:chOff x="4641031" y="1941818"/>
            <a:chExt cx="2030095" cy="1218565"/>
          </a:xfrm>
        </p:grpSpPr>
        <p:sp>
          <p:nvSpPr>
            <p:cNvPr id="19" name="object 19" descr=""/>
            <p:cNvSpPr/>
            <p:nvPr/>
          </p:nvSpPr>
          <p:spPr>
            <a:xfrm>
              <a:off x="4644523" y="3154803"/>
              <a:ext cx="1011555" cy="3810"/>
            </a:xfrm>
            <a:custGeom>
              <a:avLst/>
              <a:gdLst/>
              <a:ahLst/>
              <a:cxnLst/>
              <a:rect l="l" t="t" r="r" b="b"/>
              <a:pathLst>
                <a:path w="1011554" h="3810">
                  <a:moveTo>
                    <a:pt x="0" y="0"/>
                  </a:moveTo>
                  <a:lnTo>
                    <a:pt x="380080" y="0"/>
                  </a:lnTo>
                </a:path>
                <a:path w="1011554" h="3810">
                  <a:moveTo>
                    <a:pt x="631319" y="0"/>
                  </a:moveTo>
                  <a:lnTo>
                    <a:pt x="1011399" y="0"/>
                  </a:lnTo>
                </a:path>
                <a:path w="1011554" h="3810">
                  <a:moveTo>
                    <a:pt x="0" y="3221"/>
                  </a:moveTo>
                  <a:lnTo>
                    <a:pt x="1011399" y="3221"/>
                  </a:lnTo>
                </a:path>
              </a:pathLst>
            </a:custGeom>
            <a:ln w="3221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644523" y="2396253"/>
              <a:ext cx="1011555" cy="631825"/>
            </a:xfrm>
            <a:custGeom>
              <a:avLst/>
              <a:gdLst/>
              <a:ahLst/>
              <a:cxnLst/>
              <a:rect l="l" t="t" r="r" b="b"/>
              <a:pathLst>
                <a:path w="1011554" h="631825">
                  <a:moveTo>
                    <a:pt x="0" y="631319"/>
                  </a:moveTo>
                  <a:lnTo>
                    <a:pt x="380080" y="631319"/>
                  </a:lnTo>
                </a:path>
                <a:path w="1011554" h="631825">
                  <a:moveTo>
                    <a:pt x="631319" y="631319"/>
                  </a:moveTo>
                  <a:lnTo>
                    <a:pt x="715066" y="631319"/>
                  </a:lnTo>
                </a:path>
                <a:path w="1011554" h="631825">
                  <a:moveTo>
                    <a:pt x="966305" y="631319"/>
                  </a:moveTo>
                  <a:lnTo>
                    <a:pt x="1011399" y="631319"/>
                  </a:lnTo>
                </a:path>
                <a:path w="1011554" h="631825">
                  <a:moveTo>
                    <a:pt x="0" y="508920"/>
                  </a:moveTo>
                  <a:lnTo>
                    <a:pt x="715066" y="508920"/>
                  </a:lnTo>
                </a:path>
                <a:path w="1011554" h="631825">
                  <a:moveTo>
                    <a:pt x="966305" y="508920"/>
                  </a:moveTo>
                  <a:lnTo>
                    <a:pt x="1011399" y="508920"/>
                  </a:lnTo>
                </a:path>
                <a:path w="1011554" h="631825">
                  <a:moveTo>
                    <a:pt x="0" y="380080"/>
                  </a:moveTo>
                  <a:lnTo>
                    <a:pt x="715066" y="380080"/>
                  </a:lnTo>
                </a:path>
                <a:path w="1011554" h="631825">
                  <a:moveTo>
                    <a:pt x="966305" y="380080"/>
                  </a:moveTo>
                  <a:lnTo>
                    <a:pt x="1011399" y="380080"/>
                  </a:lnTo>
                </a:path>
                <a:path w="1011554" h="631825">
                  <a:moveTo>
                    <a:pt x="0" y="251239"/>
                  </a:moveTo>
                  <a:lnTo>
                    <a:pt x="715066" y="251239"/>
                  </a:lnTo>
                </a:path>
                <a:path w="1011554" h="631825">
                  <a:moveTo>
                    <a:pt x="966305" y="251239"/>
                  </a:moveTo>
                  <a:lnTo>
                    <a:pt x="1011399" y="251239"/>
                  </a:lnTo>
                </a:path>
                <a:path w="1011554" h="631825">
                  <a:moveTo>
                    <a:pt x="0" y="128840"/>
                  </a:moveTo>
                  <a:lnTo>
                    <a:pt x="715066" y="128840"/>
                  </a:lnTo>
                </a:path>
                <a:path w="1011554" h="631825">
                  <a:moveTo>
                    <a:pt x="966305" y="128840"/>
                  </a:moveTo>
                  <a:lnTo>
                    <a:pt x="1011399" y="128840"/>
                  </a:lnTo>
                </a:path>
                <a:path w="1011554" h="631825">
                  <a:moveTo>
                    <a:pt x="0" y="0"/>
                  </a:moveTo>
                  <a:lnTo>
                    <a:pt x="715066" y="0"/>
                  </a:lnTo>
                </a:path>
                <a:path w="1011554" h="631825">
                  <a:moveTo>
                    <a:pt x="966305" y="0"/>
                  </a:moveTo>
                  <a:lnTo>
                    <a:pt x="1011399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644523" y="1945310"/>
              <a:ext cx="1011555" cy="1205230"/>
            </a:xfrm>
            <a:custGeom>
              <a:avLst/>
              <a:gdLst/>
              <a:ahLst/>
              <a:cxnLst/>
              <a:rect l="l" t="t" r="r" b="b"/>
              <a:pathLst>
                <a:path w="1011554" h="1205230">
                  <a:moveTo>
                    <a:pt x="0" y="322101"/>
                  </a:moveTo>
                  <a:lnTo>
                    <a:pt x="1011399" y="322101"/>
                  </a:lnTo>
                </a:path>
                <a:path w="1011554" h="1205230">
                  <a:moveTo>
                    <a:pt x="0" y="199703"/>
                  </a:moveTo>
                  <a:lnTo>
                    <a:pt x="1011399" y="199703"/>
                  </a:lnTo>
                </a:path>
                <a:path w="1011554" h="1205230">
                  <a:moveTo>
                    <a:pt x="0" y="70862"/>
                  </a:moveTo>
                  <a:lnTo>
                    <a:pt x="1011399" y="70862"/>
                  </a:lnTo>
                </a:path>
                <a:path w="1011554" h="1205230">
                  <a:moveTo>
                    <a:pt x="334985" y="1204660"/>
                  </a:moveTo>
                  <a:lnTo>
                    <a:pt x="334985" y="0"/>
                  </a:lnTo>
                </a:path>
                <a:path w="1011554" h="1205230">
                  <a:moveTo>
                    <a:pt x="669971" y="1204660"/>
                  </a:moveTo>
                  <a:lnTo>
                    <a:pt x="669971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655923" y="3025962"/>
              <a:ext cx="1011555" cy="132080"/>
            </a:xfrm>
            <a:custGeom>
              <a:avLst/>
              <a:gdLst/>
              <a:ahLst/>
              <a:cxnLst/>
              <a:rect l="l" t="t" r="r" b="b"/>
              <a:pathLst>
                <a:path w="1011554" h="132080">
                  <a:moveTo>
                    <a:pt x="0" y="128840"/>
                  </a:moveTo>
                  <a:lnTo>
                    <a:pt x="45094" y="128840"/>
                  </a:lnTo>
                </a:path>
                <a:path w="1011554" h="132080">
                  <a:moveTo>
                    <a:pt x="296333" y="128840"/>
                  </a:moveTo>
                  <a:lnTo>
                    <a:pt x="380080" y="128840"/>
                  </a:lnTo>
                </a:path>
                <a:path w="1011554" h="132080">
                  <a:moveTo>
                    <a:pt x="631319" y="128840"/>
                  </a:moveTo>
                  <a:lnTo>
                    <a:pt x="1011399" y="128840"/>
                  </a:lnTo>
                </a:path>
                <a:path w="1011554" h="132080">
                  <a:moveTo>
                    <a:pt x="0" y="132061"/>
                  </a:moveTo>
                  <a:lnTo>
                    <a:pt x="1011399" y="132061"/>
                  </a:lnTo>
                </a:path>
                <a:path w="1011554" h="132080">
                  <a:moveTo>
                    <a:pt x="0" y="3221"/>
                  </a:moveTo>
                  <a:lnTo>
                    <a:pt x="715066" y="3221"/>
                  </a:lnTo>
                </a:path>
                <a:path w="1011554" h="132080">
                  <a:moveTo>
                    <a:pt x="0" y="0"/>
                  </a:moveTo>
                  <a:lnTo>
                    <a:pt x="715066" y="0"/>
                  </a:lnTo>
                </a:path>
              </a:pathLst>
            </a:custGeom>
            <a:ln w="3221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55923" y="2145013"/>
              <a:ext cx="1011555" cy="882650"/>
            </a:xfrm>
            <a:custGeom>
              <a:avLst/>
              <a:gdLst/>
              <a:ahLst/>
              <a:cxnLst/>
              <a:rect l="l" t="t" r="r" b="b"/>
              <a:pathLst>
                <a:path w="1011554" h="882650">
                  <a:moveTo>
                    <a:pt x="966305" y="882559"/>
                  </a:moveTo>
                  <a:lnTo>
                    <a:pt x="1011399" y="882559"/>
                  </a:lnTo>
                </a:path>
                <a:path w="1011554" h="882650">
                  <a:moveTo>
                    <a:pt x="0" y="760160"/>
                  </a:moveTo>
                  <a:lnTo>
                    <a:pt x="715066" y="760160"/>
                  </a:lnTo>
                </a:path>
                <a:path w="1011554" h="882650">
                  <a:moveTo>
                    <a:pt x="966305" y="760160"/>
                  </a:moveTo>
                  <a:lnTo>
                    <a:pt x="1011399" y="760160"/>
                  </a:lnTo>
                </a:path>
                <a:path w="1011554" h="882650">
                  <a:moveTo>
                    <a:pt x="0" y="631319"/>
                  </a:moveTo>
                  <a:lnTo>
                    <a:pt x="715066" y="631319"/>
                  </a:lnTo>
                </a:path>
                <a:path w="1011554" h="882650">
                  <a:moveTo>
                    <a:pt x="966305" y="631319"/>
                  </a:moveTo>
                  <a:lnTo>
                    <a:pt x="1011399" y="631319"/>
                  </a:lnTo>
                </a:path>
                <a:path w="1011554" h="882650">
                  <a:moveTo>
                    <a:pt x="0" y="502478"/>
                  </a:moveTo>
                  <a:lnTo>
                    <a:pt x="715066" y="502478"/>
                  </a:lnTo>
                </a:path>
                <a:path w="1011554" h="882650">
                  <a:moveTo>
                    <a:pt x="966305" y="502478"/>
                  </a:moveTo>
                  <a:lnTo>
                    <a:pt x="1011399" y="502478"/>
                  </a:lnTo>
                </a:path>
                <a:path w="1011554" h="882650">
                  <a:moveTo>
                    <a:pt x="0" y="380080"/>
                  </a:moveTo>
                  <a:lnTo>
                    <a:pt x="715066" y="380080"/>
                  </a:lnTo>
                </a:path>
                <a:path w="1011554" h="882650">
                  <a:moveTo>
                    <a:pt x="966305" y="380080"/>
                  </a:moveTo>
                  <a:lnTo>
                    <a:pt x="1011399" y="380080"/>
                  </a:lnTo>
                </a:path>
                <a:path w="1011554" h="882650">
                  <a:moveTo>
                    <a:pt x="0" y="251239"/>
                  </a:moveTo>
                  <a:lnTo>
                    <a:pt x="715066" y="251239"/>
                  </a:lnTo>
                </a:path>
                <a:path w="1011554" h="882650">
                  <a:moveTo>
                    <a:pt x="966305" y="251239"/>
                  </a:moveTo>
                  <a:lnTo>
                    <a:pt x="1011399" y="251239"/>
                  </a:lnTo>
                </a:path>
                <a:path w="1011554" h="882650">
                  <a:moveTo>
                    <a:pt x="0" y="122398"/>
                  </a:moveTo>
                  <a:lnTo>
                    <a:pt x="715066" y="122398"/>
                  </a:lnTo>
                </a:path>
                <a:path w="1011554" h="882650">
                  <a:moveTo>
                    <a:pt x="966305" y="122398"/>
                  </a:moveTo>
                  <a:lnTo>
                    <a:pt x="1011399" y="122398"/>
                  </a:lnTo>
                </a:path>
                <a:path w="1011554" h="882650">
                  <a:moveTo>
                    <a:pt x="0" y="0"/>
                  </a:moveTo>
                  <a:lnTo>
                    <a:pt x="715066" y="0"/>
                  </a:lnTo>
                </a:path>
                <a:path w="1011554" h="882650">
                  <a:moveTo>
                    <a:pt x="966305" y="0"/>
                  </a:moveTo>
                  <a:lnTo>
                    <a:pt x="1011399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55923" y="1945310"/>
              <a:ext cx="1011555" cy="1205230"/>
            </a:xfrm>
            <a:custGeom>
              <a:avLst/>
              <a:gdLst/>
              <a:ahLst/>
              <a:cxnLst/>
              <a:rect l="l" t="t" r="r" b="b"/>
              <a:pathLst>
                <a:path w="1011554" h="1205230">
                  <a:moveTo>
                    <a:pt x="0" y="70862"/>
                  </a:moveTo>
                  <a:lnTo>
                    <a:pt x="1011399" y="70862"/>
                  </a:lnTo>
                </a:path>
                <a:path w="1011554" h="1205230">
                  <a:moveTo>
                    <a:pt x="334985" y="1204660"/>
                  </a:moveTo>
                  <a:lnTo>
                    <a:pt x="334985" y="0"/>
                  </a:lnTo>
                </a:path>
                <a:path w="1011554" h="1205230">
                  <a:moveTo>
                    <a:pt x="669971" y="1204660"/>
                  </a:moveTo>
                  <a:lnTo>
                    <a:pt x="669971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89614" y="2338285"/>
              <a:ext cx="921385" cy="818515"/>
            </a:xfrm>
            <a:custGeom>
              <a:avLst/>
              <a:gdLst/>
              <a:ahLst/>
              <a:cxnLst/>
              <a:rect l="l" t="t" r="r" b="b"/>
              <a:pathLst>
                <a:path w="921385" h="818514">
                  <a:moveTo>
                    <a:pt x="251231" y="811695"/>
                  </a:moveTo>
                  <a:lnTo>
                    <a:pt x="0" y="811695"/>
                  </a:lnTo>
                  <a:lnTo>
                    <a:pt x="0" y="818134"/>
                  </a:lnTo>
                  <a:lnTo>
                    <a:pt x="251231" y="818134"/>
                  </a:lnTo>
                  <a:lnTo>
                    <a:pt x="251231" y="811695"/>
                  </a:lnTo>
                  <a:close/>
                </a:path>
                <a:path w="921385" h="818514">
                  <a:moveTo>
                    <a:pt x="586219" y="676414"/>
                  </a:moveTo>
                  <a:lnTo>
                    <a:pt x="334987" y="676414"/>
                  </a:lnTo>
                  <a:lnTo>
                    <a:pt x="334987" y="818134"/>
                  </a:lnTo>
                  <a:lnTo>
                    <a:pt x="586219" y="818134"/>
                  </a:lnTo>
                  <a:lnTo>
                    <a:pt x="586219" y="676414"/>
                  </a:lnTo>
                  <a:close/>
                </a:path>
                <a:path w="921385" h="818514">
                  <a:moveTo>
                    <a:pt x="921207" y="0"/>
                  </a:moveTo>
                  <a:lnTo>
                    <a:pt x="669963" y="0"/>
                  </a:lnTo>
                  <a:lnTo>
                    <a:pt x="669963" y="818134"/>
                  </a:lnTo>
                  <a:lnTo>
                    <a:pt x="921207" y="818134"/>
                  </a:lnTo>
                  <a:lnTo>
                    <a:pt x="921207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701017" y="2119248"/>
              <a:ext cx="921385" cy="1037590"/>
            </a:xfrm>
            <a:custGeom>
              <a:avLst/>
              <a:gdLst/>
              <a:ahLst/>
              <a:cxnLst/>
              <a:rect l="l" t="t" r="r" b="b"/>
              <a:pathLst>
                <a:path w="921384" h="1037589">
                  <a:moveTo>
                    <a:pt x="251231" y="908329"/>
                  </a:moveTo>
                  <a:lnTo>
                    <a:pt x="0" y="908329"/>
                  </a:lnTo>
                  <a:lnTo>
                    <a:pt x="0" y="1037170"/>
                  </a:lnTo>
                  <a:lnTo>
                    <a:pt x="251231" y="1037170"/>
                  </a:lnTo>
                  <a:lnTo>
                    <a:pt x="251231" y="908329"/>
                  </a:lnTo>
                  <a:close/>
                </a:path>
                <a:path w="921384" h="1037589">
                  <a:moveTo>
                    <a:pt x="586219" y="927658"/>
                  </a:moveTo>
                  <a:lnTo>
                    <a:pt x="334975" y="927658"/>
                  </a:lnTo>
                  <a:lnTo>
                    <a:pt x="334975" y="1037170"/>
                  </a:lnTo>
                  <a:lnTo>
                    <a:pt x="586219" y="1037170"/>
                  </a:lnTo>
                  <a:lnTo>
                    <a:pt x="586219" y="927658"/>
                  </a:lnTo>
                  <a:close/>
                </a:path>
                <a:path w="921384" h="1037589">
                  <a:moveTo>
                    <a:pt x="921207" y="0"/>
                  </a:moveTo>
                  <a:lnTo>
                    <a:pt x="669963" y="0"/>
                  </a:lnTo>
                  <a:lnTo>
                    <a:pt x="669963" y="1037170"/>
                  </a:lnTo>
                  <a:lnTo>
                    <a:pt x="921207" y="1037170"/>
                  </a:lnTo>
                  <a:lnTo>
                    <a:pt x="921207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982731" y="2908395"/>
            <a:ext cx="354330" cy="11938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11.038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276027" y="2183849"/>
            <a:ext cx="3860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64.500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647744" y="3030793"/>
            <a:ext cx="328930" cy="121285"/>
          </a:xfrm>
          <a:prstGeom prst="rect">
            <a:avLst/>
          </a:prstGeom>
          <a:solidFill>
            <a:srgbClr val="2B2B2B"/>
          </a:solidFill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795"/>
              </a:lnSpc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504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643223" y="2873148"/>
            <a:ext cx="3860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10.000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87427" y="1964820"/>
            <a:ext cx="3860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81.900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027320" y="1053088"/>
            <a:ext cx="5643880" cy="2106930"/>
            <a:chOff x="1027320" y="1053088"/>
            <a:chExt cx="5643880" cy="2106930"/>
          </a:xfrm>
        </p:grpSpPr>
        <p:sp>
          <p:nvSpPr>
            <p:cNvPr id="33" name="object 33" descr=""/>
            <p:cNvSpPr/>
            <p:nvPr/>
          </p:nvSpPr>
          <p:spPr>
            <a:xfrm>
              <a:off x="4644523" y="1945310"/>
              <a:ext cx="1011555" cy="1211580"/>
            </a:xfrm>
            <a:custGeom>
              <a:avLst/>
              <a:gdLst/>
              <a:ahLst/>
              <a:cxnLst/>
              <a:rect l="l" t="t" r="r" b="b"/>
              <a:pathLst>
                <a:path w="1011554" h="1211580">
                  <a:moveTo>
                    <a:pt x="0" y="0"/>
                  </a:moveTo>
                  <a:lnTo>
                    <a:pt x="0" y="1211103"/>
                  </a:lnTo>
                </a:path>
                <a:path w="1011554" h="1211580">
                  <a:moveTo>
                    <a:pt x="1011399" y="0"/>
                  </a:moveTo>
                  <a:lnTo>
                    <a:pt x="1011399" y="1211103"/>
                  </a:lnTo>
                </a:path>
                <a:path w="1011554" h="1211580">
                  <a:moveTo>
                    <a:pt x="0" y="0"/>
                  </a:moveTo>
                  <a:lnTo>
                    <a:pt x="1011399" y="0"/>
                  </a:lnTo>
                </a:path>
                <a:path w="1011554" h="1211580">
                  <a:moveTo>
                    <a:pt x="0" y="1211103"/>
                  </a:moveTo>
                  <a:lnTo>
                    <a:pt x="1011399" y="1211103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55923" y="1945310"/>
              <a:ext cx="1011555" cy="1211580"/>
            </a:xfrm>
            <a:custGeom>
              <a:avLst/>
              <a:gdLst/>
              <a:ahLst/>
              <a:cxnLst/>
              <a:rect l="l" t="t" r="r" b="b"/>
              <a:pathLst>
                <a:path w="1011554" h="1211580">
                  <a:moveTo>
                    <a:pt x="0" y="0"/>
                  </a:moveTo>
                  <a:lnTo>
                    <a:pt x="0" y="1211103"/>
                  </a:lnTo>
                </a:path>
                <a:path w="1011554" h="1211580">
                  <a:moveTo>
                    <a:pt x="1011399" y="0"/>
                  </a:moveTo>
                  <a:lnTo>
                    <a:pt x="1011399" y="1211103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655919" y="1945322"/>
              <a:ext cx="1011555" cy="1211580"/>
            </a:xfrm>
            <a:custGeom>
              <a:avLst/>
              <a:gdLst/>
              <a:ahLst/>
              <a:cxnLst/>
              <a:rect l="l" t="t" r="r" b="b"/>
              <a:pathLst>
                <a:path w="1011554" h="1211580">
                  <a:moveTo>
                    <a:pt x="1011402" y="1207871"/>
                  </a:moveTo>
                  <a:lnTo>
                    <a:pt x="0" y="1207871"/>
                  </a:lnTo>
                  <a:lnTo>
                    <a:pt x="0" y="1211097"/>
                  </a:lnTo>
                  <a:lnTo>
                    <a:pt x="1011402" y="1211097"/>
                  </a:lnTo>
                  <a:lnTo>
                    <a:pt x="1011402" y="1207871"/>
                  </a:lnTo>
                  <a:close/>
                </a:path>
                <a:path w="1011554" h="1211580">
                  <a:moveTo>
                    <a:pt x="1011402" y="0"/>
                  </a:moveTo>
                  <a:lnTo>
                    <a:pt x="0" y="0"/>
                  </a:lnTo>
                  <a:lnTo>
                    <a:pt x="0" y="3213"/>
                  </a:lnTo>
                  <a:lnTo>
                    <a:pt x="1011402" y="3213"/>
                  </a:lnTo>
                  <a:lnTo>
                    <a:pt x="1011402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27320" y="105308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27320" y="1214139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4572235" y="1584740"/>
            <a:ext cx="165862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0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Comparison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85631" y="792370"/>
            <a:ext cx="1049020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120"/>
              </a:spcBef>
            </a:pPr>
            <a:r>
              <a:rPr dirty="0" sz="1350" spc="10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350">
              <a:latin typeface="DejaVu Sans"/>
              <a:cs typeface="DejaVu Sans"/>
            </a:endParaRPr>
          </a:p>
          <a:p>
            <a:pPr marL="179705"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0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DejaVu Sans"/>
                <a:cs typeface="DejaVu Sans"/>
              </a:rPr>
              <a:t>Show.. </a:t>
            </a:r>
            <a:r>
              <a:rPr dirty="0" sz="10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0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0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40352" y="1835795"/>
            <a:ext cx="2963545" cy="153987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8270" marR="2122805" indent="-71120">
              <a:lnSpc>
                <a:spcPct val="102299"/>
              </a:lnSpc>
              <a:spcBef>
                <a:spcPts val="645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2.474.000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DejaVu Sans"/>
              <a:cs typeface="DejaVu Sans"/>
            </a:endParaRPr>
          </a:p>
          <a:p>
            <a:pPr algn="ctr" marL="31750">
              <a:lnSpc>
                <a:spcPct val="100000"/>
              </a:lnSpc>
            </a:pP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7</a:t>
            </a:r>
            <a:r>
              <a:rPr dirty="0" sz="13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4F4F4"/>
                </a:solidFill>
                <a:latin typeface="DejaVu Sans"/>
                <a:cs typeface="DejaVu Sans"/>
              </a:rPr>
              <a:t>470</a:t>
            </a:r>
            <a:endParaRPr sz="1350">
              <a:latin typeface="DejaVu Sans"/>
              <a:cs typeface="DejaVu Sans"/>
            </a:endParaRPr>
          </a:p>
          <a:p>
            <a:pPr algn="ctr" marL="31750">
              <a:lnSpc>
                <a:spcPct val="100000"/>
              </a:lnSpc>
              <a:spcBef>
                <a:spcPts val="55"/>
              </a:spcBef>
            </a:pPr>
            <a:r>
              <a:rPr dirty="0" sz="1350" spc="-25">
                <a:solidFill>
                  <a:srgbClr val="F4F4F4"/>
                </a:solidFill>
                <a:latin typeface="DejaVu Sans"/>
                <a:cs typeface="DejaVu Sans"/>
              </a:rPr>
              <a:t>000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DejaVu Sans"/>
              <a:cs typeface="DejaVu Sans"/>
            </a:endParaRPr>
          </a:p>
          <a:p>
            <a:pPr marL="2164080" indent="-167640">
              <a:lnSpc>
                <a:spcPct val="102299"/>
              </a:lnSpc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 4.996.000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828374" y="959678"/>
            <a:ext cx="3034665" cy="2351405"/>
            <a:chOff x="6828374" y="959678"/>
            <a:chExt cx="3034665" cy="2351405"/>
          </a:xfrm>
        </p:grpSpPr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9826" y="959678"/>
              <a:ext cx="605551" cy="34142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828374" y="1822911"/>
              <a:ext cx="3034665" cy="1488440"/>
            </a:xfrm>
            <a:custGeom>
              <a:avLst/>
              <a:gdLst/>
              <a:ahLst/>
              <a:cxnLst/>
              <a:rect l="l" t="t" r="r" b="b"/>
              <a:pathLst>
                <a:path w="3034665" h="1488439">
                  <a:moveTo>
                    <a:pt x="3034199" y="1488110"/>
                  </a:moveTo>
                  <a:lnTo>
                    <a:pt x="0" y="1488110"/>
                  </a:lnTo>
                  <a:lnTo>
                    <a:pt x="0" y="0"/>
                  </a:lnTo>
                  <a:lnTo>
                    <a:pt x="3034199" y="0"/>
                  </a:lnTo>
                  <a:lnTo>
                    <a:pt x="3034199" y="148811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49350">
              <a:lnSpc>
                <a:spcPct val="100000"/>
              </a:lnSpc>
              <a:spcBef>
                <a:spcPts val="105"/>
              </a:spcBef>
            </a:pPr>
            <a:r>
              <a:rPr dirty="0" sz="3900" spc="-10"/>
              <a:t>ENGAGEMENT</a:t>
            </a:r>
            <a:endParaRPr sz="3900"/>
          </a:p>
        </p:txBody>
      </p:sp>
      <p:sp>
        <p:nvSpPr>
          <p:cNvPr id="45" name="object 45" descr=""/>
          <p:cNvSpPr txBox="1"/>
          <p:nvPr/>
        </p:nvSpPr>
        <p:spPr>
          <a:xfrm>
            <a:off x="7354541" y="2948147"/>
            <a:ext cx="145415" cy="33337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Face..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612222" y="2948147"/>
            <a:ext cx="145415" cy="3441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Insta..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866682" y="2948147"/>
            <a:ext cx="145415" cy="36068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Reddit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121143" y="2929616"/>
            <a:ext cx="145415" cy="3879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378825" y="2929465"/>
            <a:ext cx="145415" cy="3879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Youtu..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636506" y="2948147"/>
            <a:ext cx="145415" cy="33337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Face..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894188" y="2948147"/>
            <a:ext cx="145415" cy="3441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Insta..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9148648" y="2948147"/>
            <a:ext cx="145415" cy="36068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Reddit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9403108" y="2929616"/>
            <a:ext cx="145415" cy="3879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660790" y="2929465"/>
            <a:ext cx="145415" cy="3879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Youtu..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077382" y="2782959"/>
            <a:ext cx="18923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011854" y="2402879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946327" y="1958378"/>
            <a:ext cx="3200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100%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816631" y="1941720"/>
            <a:ext cx="145415" cy="9804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%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Comm..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295150" y="1948260"/>
            <a:ext cx="2571115" cy="979805"/>
            <a:chOff x="7295150" y="1948260"/>
            <a:chExt cx="2571115" cy="979805"/>
          </a:xfrm>
        </p:grpSpPr>
        <p:sp>
          <p:nvSpPr>
            <p:cNvPr id="60" name="object 60" descr=""/>
            <p:cNvSpPr/>
            <p:nvPr/>
          </p:nvSpPr>
          <p:spPr>
            <a:xfrm>
              <a:off x="7298643" y="2479999"/>
              <a:ext cx="1282065" cy="0"/>
            </a:xfrm>
            <a:custGeom>
              <a:avLst/>
              <a:gdLst/>
              <a:ahLst/>
              <a:cxnLst/>
              <a:rect l="l" t="t" r="r" b="b"/>
              <a:pathLst>
                <a:path w="1282065" h="0">
                  <a:moveTo>
                    <a:pt x="0" y="0"/>
                  </a:moveTo>
                  <a:lnTo>
                    <a:pt x="1056494" y="0"/>
                  </a:lnTo>
                </a:path>
                <a:path w="1282065" h="0">
                  <a:moveTo>
                    <a:pt x="1249755" y="0"/>
                  </a:moveTo>
                  <a:lnTo>
                    <a:pt x="1281965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298643" y="2035499"/>
              <a:ext cx="1282065" cy="0"/>
            </a:xfrm>
            <a:custGeom>
              <a:avLst/>
              <a:gdLst/>
              <a:ahLst/>
              <a:cxnLst/>
              <a:rect l="l" t="t" r="r" b="b"/>
              <a:pathLst>
                <a:path w="1282065" h="0">
                  <a:moveTo>
                    <a:pt x="0" y="0"/>
                  </a:moveTo>
                  <a:lnTo>
                    <a:pt x="1281965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549882" y="1951752"/>
              <a:ext cx="773430" cy="966469"/>
            </a:xfrm>
            <a:custGeom>
              <a:avLst/>
              <a:gdLst/>
              <a:ahLst/>
              <a:cxnLst/>
              <a:rect l="l" t="t" r="r" b="b"/>
              <a:pathLst>
                <a:path w="773429" h="966469">
                  <a:moveTo>
                    <a:pt x="0" y="966305"/>
                  </a:moveTo>
                  <a:lnTo>
                    <a:pt x="0" y="0"/>
                  </a:lnTo>
                </a:path>
                <a:path w="773429" h="966469">
                  <a:moveTo>
                    <a:pt x="257681" y="966305"/>
                  </a:moveTo>
                  <a:lnTo>
                    <a:pt x="257681" y="0"/>
                  </a:lnTo>
                </a:path>
                <a:path w="773429" h="966469">
                  <a:moveTo>
                    <a:pt x="515362" y="966305"/>
                  </a:moveTo>
                  <a:lnTo>
                    <a:pt x="515362" y="0"/>
                  </a:lnTo>
                </a:path>
                <a:path w="773429" h="966469">
                  <a:moveTo>
                    <a:pt x="773044" y="966305"/>
                  </a:moveTo>
                  <a:lnTo>
                    <a:pt x="773044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580608" y="2035499"/>
              <a:ext cx="1282065" cy="444500"/>
            </a:xfrm>
            <a:custGeom>
              <a:avLst/>
              <a:gdLst/>
              <a:ahLst/>
              <a:cxnLst/>
              <a:rect l="l" t="t" r="r" b="b"/>
              <a:pathLst>
                <a:path w="1282065" h="444500">
                  <a:moveTo>
                    <a:pt x="0" y="444500"/>
                  </a:moveTo>
                  <a:lnTo>
                    <a:pt x="1281965" y="444500"/>
                  </a:lnTo>
                </a:path>
                <a:path w="1282065" h="444500">
                  <a:moveTo>
                    <a:pt x="0" y="0"/>
                  </a:moveTo>
                  <a:lnTo>
                    <a:pt x="1281965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831848" y="1951752"/>
              <a:ext cx="773430" cy="966469"/>
            </a:xfrm>
            <a:custGeom>
              <a:avLst/>
              <a:gdLst/>
              <a:ahLst/>
              <a:cxnLst/>
              <a:rect l="l" t="t" r="r" b="b"/>
              <a:pathLst>
                <a:path w="773429" h="966469">
                  <a:moveTo>
                    <a:pt x="0" y="966305"/>
                  </a:moveTo>
                  <a:lnTo>
                    <a:pt x="0" y="0"/>
                  </a:lnTo>
                </a:path>
                <a:path w="773429" h="966469">
                  <a:moveTo>
                    <a:pt x="257681" y="966305"/>
                  </a:moveTo>
                  <a:lnTo>
                    <a:pt x="257681" y="0"/>
                  </a:lnTo>
                </a:path>
                <a:path w="773429" h="966469">
                  <a:moveTo>
                    <a:pt x="515362" y="966305"/>
                  </a:moveTo>
                  <a:lnTo>
                    <a:pt x="515362" y="0"/>
                  </a:lnTo>
                </a:path>
                <a:path w="773429" h="966469">
                  <a:moveTo>
                    <a:pt x="773044" y="966305"/>
                  </a:moveTo>
                  <a:lnTo>
                    <a:pt x="773044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298643" y="2922889"/>
              <a:ext cx="1282065" cy="3810"/>
            </a:xfrm>
            <a:custGeom>
              <a:avLst/>
              <a:gdLst/>
              <a:ahLst/>
              <a:cxnLst/>
              <a:rect l="l" t="t" r="r" b="b"/>
              <a:pathLst>
                <a:path w="1282065" h="3810">
                  <a:moveTo>
                    <a:pt x="0" y="0"/>
                  </a:moveTo>
                  <a:lnTo>
                    <a:pt x="32210" y="0"/>
                  </a:lnTo>
                </a:path>
                <a:path w="1282065" h="3810">
                  <a:moveTo>
                    <a:pt x="225471" y="0"/>
                  </a:moveTo>
                  <a:lnTo>
                    <a:pt x="289891" y="0"/>
                  </a:lnTo>
                </a:path>
                <a:path w="1282065" h="3810">
                  <a:moveTo>
                    <a:pt x="483152" y="0"/>
                  </a:moveTo>
                  <a:lnTo>
                    <a:pt x="547573" y="0"/>
                  </a:lnTo>
                </a:path>
                <a:path w="1282065" h="3810">
                  <a:moveTo>
                    <a:pt x="740834" y="0"/>
                  </a:moveTo>
                  <a:lnTo>
                    <a:pt x="1281965" y="0"/>
                  </a:lnTo>
                </a:path>
                <a:path w="1282065" h="3810">
                  <a:moveTo>
                    <a:pt x="0" y="3221"/>
                  </a:moveTo>
                  <a:lnTo>
                    <a:pt x="1281965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580608" y="2922889"/>
              <a:ext cx="1282065" cy="3810"/>
            </a:xfrm>
            <a:custGeom>
              <a:avLst/>
              <a:gdLst/>
              <a:ahLst/>
              <a:cxnLst/>
              <a:rect l="l" t="t" r="r" b="b"/>
              <a:pathLst>
                <a:path w="1282065" h="3810">
                  <a:moveTo>
                    <a:pt x="0" y="0"/>
                  </a:moveTo>
                  <a:lnTo>
                    <a:pt x="32210" y="0"/>
                  </a:lnTo>
                </a:path>
                <a:path w="1282065" h="3810">
                  <a:moveTo>
                    <a:pt x="225471" y="0"/>
                  </a:moveTo>
                  <a:lnTo>
                    <a:pt x="289891" y="0"/>
                  </a:lnTo>
                </a:path>
                <a:path w="1282065" h="3810">
                  <a:moveTo>
                    <a:pt x="483152" y="0"/>
                  </a:moveTo>
                  <a:lnTo>
                    <a:pt x="547573" y="0"/>
                  </a:lnTo>
                </a:path>
                <a:path w="1282065" h="3810">
                  <a:moveTo>
                    <a:pt x="740834" y="0"/>
                  </a:moveTo>
                  <a:lnTo>
                    <a:pt x="798812" y="0"/>
                  </a:lnTo>
                </a:path>
                <a:path w="1282065" h="3810">
                  <a:moveTo>
                    <a:pt x="992073" y="0"/>
                  </a:moveTo>
                  <a:lnTo>
                    <a:pt x="1281965" y="0"/>
                  </a:lnTo>
                </a:path>
                <a:path w="1282065" h="3810">
                  <a:moveTo>
                    <a:pt x="0" y="3221"/>
                  </a:moveTo>
                  <a:lnTo>
                    <a:pt x="1281965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330846" y="2422029"/>
              <a:ext cx="1217930" cy="502920"/>
            </a:xfrm>
            <a:custGeom>
              <a:avLst/>
              <a:gdLst/>
              <a:ahLst/>
              <a:cxnLst/>
              <a:rect l="l" t="t" r="r" b="b"/>
              <a:pathLst>
                <a:path w="1217929" h="502919">
                  <a:moveTo>
                    <a:pt x="193255" y="450938"/>
                  </a:moveTo>
                  <a:lnTo>
                    <a:pt x="0" y="450938"/>
                  </a:lnTo>
                  <a:lnTo>
                    <a:pt x="0" y="502475"/>
                  </a:lnTo>
                  <a:lnTo>
                    <a:pt x="193255" y="502475"/>
                  </a:lnTo>
                  <a:lnTo>
                    <a:pt x="193255" y="450938"/>
                  </a:lnTo>
                  <a:close/>
                </a:path>
                <a:path w="1217929" h="502919">
                  <a:moveTo>
                    <a:pt x="450938" y="380072"/>
                  </a:moveTo>
                  <a:lnTo>
                    <a:pt x="257683" y="380072"/>
                  </a:lnTo>
                  <a:lnTo>
                    <a:pt x="257683" y="502475"/>
                  </a:lnTo>
                  <a:lnTo>
                    <a:pt x="450938" y="502475"/>
                  </a:lnTo>
                  <a:lnTo>
                    <a:pt x="450938" y="380072"/>
                  </a:lnTo>
                  <a:close/>
                </a:path>
                <a:path w="1217929" h="502919">
                  <a:moveTo>
                    <a:pt x="708621" y="322097"/>
                  </a:moveTo>
                  <a:lnTo>
                    <a:pt x="515366" y="322097"/>
                  </a:lnTo>
                  <a:lnTo>
                    <a:pt x="515366" y="502475"/>
                  </a:lnTo>
                  <a:lnTo>
                    <a:pt x="708621" y="502475"/>
                  </a:lnTo>
                  <a:lnTo>
                    <a:pt x="708621" y="322097"/>
                  </a:lnTo>
                  <a:close/>
                </a:path>
                <a:path w="1217929" h="502919">
                  <a:moveTo>
                    <a:pt x="959866" y="470268"/>
                  </a:moveTo>
                  <a:lnTo>
                    <a:pt x="766597" y="470268"/>
                  </a:lnTo>
                  <a:lnTo>
                    <a:pt x="766597" y="502475"/>
                  </a:lnTo>
                  <a:lnTo>
                    <a:pt x="959866" y="502475"/>
                  </a:lnTo>
                  <a:lnTo>
                    <a:pt x="959866" y="470268"/>
                  </a:lnTo>
                  <a:close/>
                </a:path>
                <a:path w="1217929" h="502919">
                  <a:moveTo>
                    <a:pt x="1217549" y="0"/>
                  </a:moveTo>
                  <a:lnTo>
                    <a:pt x="1024280" y="0"/>
                  </a:lnTo>
                  <a:lnTo>
                    <a:pt x="1024280" y="502475"/>
                  </a:lnTo>
                  <a:lnTo>
                    <a:pt x="1217549" y="502475"/>
                  </a:lnTo>
                  <a:lnTo>
                    <a:pt x="1217549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612810" y="2563748"/>
              <a:ext cx="1217930" cy="361315"/>
            </a:xfrm>
            <a:custGeom>
              <a:avLst/>
              <a:gdLst/>
              <a:ahLst/>
              <a:cxnLst/>
              <a:rect l="l" t="t" r="r" b="b"/>
              <a:pathLst>
                <a:path w="1217929" h="361314">
                  <a:moveTo>
                    <a:pt x="193268" y="225475"/>
                  </a:moveTo>
                  <a:lnTo>
                    <a:pt x="0" y="225475"/>
                  </a:lnTo>
                  <a:lnTo>
                    <a:pt x="0" y="360756"/>
                  </a:lnTo>
                  <a:lnTo>
                    <a:pt x="193268" y="360756"/>
                  </a:lnTo>
                  <a:lnTo>
                    <a:pt x="193268" y="225475"/>
                  </a:lnTo>
                  <a:close/>
                </a:path>
                <a:path w="1217929" h="361314">
                  <a:moveTo>
                    <a:pt x="450951" y="296341"/>
                  </a:moveTo>
                  <a:lnTo>
                    <a:pt x="257683" y="296341"/>
                  </a:lnTo>
                  <a:lnTo>
                    <a:pt x="257683" y="360756"/>
                  </a:lnTo>
                  <a:lnTo>
                    <a:pt x="450951" y="360756"/>
                  </a:lnTo>
                  <a:lnTo>
                    <a:pt x="450951" y="296341"/>
                  </a:lnTo>
                  <a:close/>
                </a:path>
                <a:path w="1217929" h="361314">
                  <a:moveTo>
                    <a:pt x="708621" y="0"/>
                  </a:moveTo>
                  <a:lnTo>
                    <a:pt x="515366" y="0"/>
                  </a:lnTo>
                  <a:lnTo>
                    <a:pt x="515366" y="360756"/>
                  </a:lnTo>
                  <a:lnTo>
                    <a:pt x="708621" y="360756"/>
                  </a:lnTo>
                  <a:lnTo>
                    <a:pt x="708621" y="0"/>
                  </a:lnTo>
                  <a:close/>
                </a:path>
                <a:path w="1217929" h="361314">
                  <a:moveTo>
                    <a:pt x="959866" y="309219"/>
                  </a:moveTo>
                  <a:lnTo>
                    <a:pt x="766610" y="309219"/>
                  </a:lnTo>
                  <a:lnTo>
                    <a:pt x="766610" y="360756"/>
                  </a:lnTo>
                  <a:lnTo>
                    <a:pt x="959866" y="360756"/>
                  </a:lnTo>
                  <a:lnTo>
                    <a:pt x="959866" y="309219"/>
                  </a:lnTo>
                  <a:close/>
                </a:path>
                <a:path w="1217929" h="361314">
                  <a:moveTo>
                    <a:pt x="1217549" y="90195"/>
                  </a:moveTo>
                  <a:lnTo>
                    <a:pt x="1024280" y="90195"/>
                  </a:lnTo>
                  <a:lnTo>
                    <a:pt x="1024280" y="360756"/>
                  </a:lnTo>
                  <a:lnTo>
                    <a:pt x="1217549" y="360756"/>
                  </a:lnTo>
                  <a:lnTo>
                    <a:pt x="1217549" y="90195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7866682" y="2319334"/>
            <a:ext cx="145415" cy="4184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12,70%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8375603" y="1997232"/>
            <a:ext cx="145415" cy="4184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35,71%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351320" y="2513702"/>
            <a:ext cx="145415" cy="3530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3,88%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609001" y="2442840"/>
            <a:ext cx="145415" cy="3530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8,59%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117922" y="2533028"/>
            <a:ext cx="145415" cy="3530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2,20%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9148648" y="2138957"/>
            <a:ext cx="145415" cy="4184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15,05%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9657569" y="2229145"/>
            <a:ext cx="145415" cy="4184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11,34%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8633285" y="2429955"/>
            <a:ext cx="145415" cy="3530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5,73%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890966" y="2500818"/>
            <a:ext cx="145415" cy="3530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2,72%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9399887" y="2513702"/>
            <a:ext cx="145415" cy="3530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2,08%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7295150" y="1948260"/>
            <a:ext cx="2571115" cy="979805"/>
            <a:chOff x="7295150" y="1948260"/>
            <a:chExt cx="2571115" cy="979805"/>
          </a:xfrm>
        </p:grpSpPr>
        <p:sp>
          <p:nvSpPr>
            <p:cNvPr id="80" name="object 80" descr=""/>
            <p:cNvSpPr/>
            <p:nvPr/>
          </p:nvSpPr>
          <p:spPr>
            <a:xfrm>
              <a:off x="7298643" y="1951752"/>
              <a:ext cx="1282065" cy="972819"/>
            </a:xfrm>
            <a:custGeom>
              <a:avLst/>
              <a:gdLst/>
              <a:ahLst/>
              <a:cxnLst/>
              <a:rect l="l" t="t" r="r" b="b"/>
              <a:pathLst>
                <a:path w="1282065" h="972819">
                  <a:moveTo>
                    <a:pt x="0" y="0"/>
                  </a:moveTo>
                  <a:lnTo>
                    <a:pt x="0" y="972747"/>
                  </a:lnTo>
                </a:path>
                <a:path w="1282065" h="972819">
                  <a:moveTo>
                    <a:pt x="1281965" y="0"/>
                  </a:moveTo>
                  <a:lnTo>
                    <a:pt x="1281965" y="972747"/>
                  </a:lnTo>
                </a:path>
                <a:path w="1282065" h="972819">
                  <a:moveTo>
                    <a:pt x="0" y="0"/>
                  </a:moveTo>
                  <a:lnTo>
                    <a:pt x="1281965" y="0"/>
                  </a:lnTo>
                </a:path>
                <a:path w="1282065" h="972819">
                  <a:moveTo>
                    <a:pt x="0" y="972747"/>
                  </a:moveTo>
                  <a:lnTo>
                    <a:pt x="1281965" y="972747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580608" y="1951752"/>
              <a:ext cx="1282065" cy="972819"/>
            </a:xfrm>
            <a:custGeom>
              <a:avLst/>
              <a:gdLst/>
              <a:ahLst/>
              <a:cxnLst/>
              <a:rect l="l" t="t" r="r" b="b"/>
              <a:pathLst>
                <a:path w="1282065" h="972819">
                  <a:moveTo>
                    <a:pt x="0" y="0"/>
                  </a:moveTo>
                  <a:lnTo>
                    <a:pt x="0" y="972747"/>
                  </a:lnTo>
                </a:path>
                <a:path w="1282065" h="972819">
                  <a:moveTo>
                    <a:pt x="1281965" y="0"/>
                  </a:moveTo>
                  <a:lnTo>
                    <a:pt x="1281965" y="972747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580602" y="1951761"/>
              <a:ext cx="1282065" cy="972819"/>
            </a:xfrm>
            <a:custGeom>
              <a:avLst/>
              <a:gdLst/>
              <a:ahLst/>
              <a:cxnLst/>
              <a:rect l="l" t="t" r="r" b="b"/>
              <a:pathLst>
                <a:path w="1282065" h="972819">
                  <a:moveTo>
                    <a:pt x="1281963" y="969518"/>
                  </a:moveTo>
                  <a:lnTo>
                    <a:pt x="0" y="969518"/>
                  </a:lnTo>
                  <a:lnTo>
                    <a:pt x="0" y="972743"/>
                  </a:lnTo>
                  <a:lnTo>
                    <a:pt x="1281963" y="972743"/>
                  </a:lnTo>
                  <a:lnTo>
                    <a:pt x="1281963" y="969518"/>
                  </a:lnTo>
                  <a:close/>
                </a:path>
                <a:path w="1282065" h="972819">
                  <a:moveTo>
                    <a:pt x="1281963" y="0"/>
                  </a:moveTo>
                  <a:lnTo>
                    <a:pt x="0" y="0"/>
                  </a:lnTo>
                  <a:lnTo>
                    <a:pt x="0" y="3213"/>
                  </a:lnTo>
                  <a:lnTo>
                    <a:pt x="1281963" y="3213"/>
                  </a:lnTo>
                  <a:lnTo>
                    <a:pt x="1281963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7198673" y="1510657"/>
            <a:ext cx="2636520" cy="44894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by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4F4F4"/>
                </a:solidFill>
                <a:latin typeface="DejaVu Sans"/>
                <a:cs typeface="DejaVu Sans"/>
              </a:rPr>
              <a:t>Platform</a:t>
            </a:r>
            <a:endParaRPr sz="1000">
              <a:latin typeface="DejaVu Sans"/>
              <a:cs typeface="DejaVu Sans"/>
            </a:endParaRPr>
          </a:p>
          <a:p>
            <a:pPr marL="414655">
              <a:lnSpc>
                <a:spcPct val="100000"/>
              </a:lnSpc>
              <a:spcBef>
                <a:spcPts val="525"/>
              </a:spcBef>
              <a:tabLst>
                <a:tab pos="1422400" algn="l"/>
              </a:tabLst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	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3311022" y="4528567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210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3311022" y="4393284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652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3311022" y="4264443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210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3311022" y="412916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652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3311022" y="4000320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210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3311022" y="3884363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3626682" y="4264443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210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3626682" y="4129161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652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3626682" y="4000320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210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3626682" y="3884363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3935900" y="3884363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4251559" y="3884363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4560777" y="3884363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7" name="object 97" descr=""/>
          <p:cNvGraphicFramePr>
            <a:graphicFrameLocks noGrp="1"/>
          </p:cNvGraphicFramePr>
          <p:nvPr/>
        </p:nvGraphicFramePr>
        <p:xfrm>
          <a:off x="866269" y="3755523"/>
          <a:ext cx="4528820" cy="1797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110"/>
                <a:gridCol w="96519"/>
                <a:gridCol w="95884"/>
                <a:gridCol w="200025"/>
                <a:gridCol w="167004"/>
                <a:gridCol w="296544"/>
                <a:gridCol w="316230"/>
                <a:gridCol w="309879"/>
                <a:gridCol w="161925"/>
                <a:gridCol w="165100"/>
                <a:gridCol w="155575"/>
                <a:gridCol w="183515"/>
                <a:gridCol w="104139"/>
              </a:tblGrid>
              <a:tr h="128270">
                <a:tc>
                  <a:txBody>
                    <a:bodyPr/>
                    <a:lstStyle/>
                    <a:p>
                      <a:pPr marL="38100" marR="3175">
                        <a:lnSpc>
                          <a:spcPts val="915"/>
                        </a:lnSpc>
                      </a:pPr>
                      <a:r>
                        <a:rPr dirty="0" sz="950" spc="7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Comments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32512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7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800" spc="35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7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how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fuck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sequel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demo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17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,025%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marL="38100" marR="3175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Companies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doing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their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own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separate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trail..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11,78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15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 marR="3175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PlayStation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please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understand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that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10,3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looked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interesting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until□5v5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pvp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940"/>
                        </a:lnSpc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10,3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4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 marR="3175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was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better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than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this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,748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 marR="3175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Literally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nothing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interest...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guess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 marR="21590">
                        <a:lnSpc>
                          <a:spcPts val="919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9,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919"/>
                        </a:lnSpc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266%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 marR="3175">
                        <a:lnSpc>
                          <a:spcPts val="905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Funny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how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Astrobot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still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one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best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 marR="21590">
                        <a:lnSpc>
                          <a:spcPts val="94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7,994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94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 marR="3175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Behemoth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was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only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one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that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looked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 marR="2159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7,994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919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marL="38100" marR="3175">
                        <a:lnSpc>
                          <a:spcPts val="88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Wow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that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trailer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misl..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050" marR="21590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7,981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91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 marR="3175">
                        <a:lnSpc>
                          <a:spcPts val="905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Anytime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someone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mentions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5v5,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live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ser..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888888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4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" marR="12065">
                        <a:lnSpc>
                          <a:spcPts val="94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,499%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888888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8%</a:t>
                      </a:r>
                      <a:endParaRPr sz="650">
                        <a:latin typeface="DejaVu Sans"/>
                        <a:cs typeface="DejaVu Sans"/>
                      </a:endParaRPr>
                    </a:p>
                  </a:txBody>
                  <a:tcPr marL="0" marR="0" marB="0" marT="46355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647700" algn="l"/>
                          <a:tab pos="1272540" algn="l"/>
                        </a:tabLst>
                      </a:pP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10%</a:t>
                      </a:r>
                      <a:r>
                        <a:rPr dirty="0" sz="650" spc="2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 </a:t>
                      </a:r>
                      <a:r>
                        <a:rPr dirty="0" sz="6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12%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14%</a:t>
                      </a:r>
                      <a:r>
                        <a:rPr dirty="0" sz="650" spc="2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 </a:t>
                      </a:r>
                      <a:r>
                        <a:rPr dirty="0" sz="6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16%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</a:t>
                      </a:r>
                      <a:r>
                        <a:rPr dirty="0" sz="6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18%</a:t>
                      </a:r>
                      <a:endParaRPr sz="650">
                        <a:latin typeface="DejaVu Sans"/>
                        <a:cs typeface="DejaVu Sans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Share of</a:t>
                      </a:r>
                      <a:r>
                        <a:rPr dirty="0" sz="6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Total</a:t>
                      </a:r>
                      <a:r>
                        <a:rPr dirty="0" sz="6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6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Engagement</a:t>
                      </a:r>
                      <a:endParaRPr sz="650">
                        <a:latin typeface="DejaVu Sans"/>
                        <a:cs typeface="DejaVu Sans"/>
                      </a:endParaRPr>
                    </a:p>
                  </a:txBody>
                  <a:tcPr marL="0" marR="0" marB="0" marT="46355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20%</a:t>
                      </a:r>
                      <a:endParaRPr sz="650">
                        <a:latin typeface="DejaVu Sans"/>
                        <a:cs typeface="DejaVu Sans"/>
                      </a:endParaRPr>
                    </a:p>
                  </a:txBody>
                  <a:tcPr marL="0" marR="0" marB="0" marT="46355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8" name="object 98" descr=""/>
          <p:cNvSpPr/>
          <p:nvPr/>
        </p:nvSpPr>
        <p:spPr>
          <a:xfrm>
            <a:off x="8368021" y="3993878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210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8368021" y="3877921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8677239" y="3877921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8986456" y="3877921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9302116" y="3877921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26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 txBox="1"/>
          <p:nvPr/>
        </p:nvSpPr>
        <p:spPr>
          <a:xfrm>
            <a:off x="8297343" y="4251743"/>
            <a:ext cx="914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endParaRPr sz="800">
              <a:latin typeface="DejaVu Sans"/>
              <a:cs typeface="DejaVu Sans"/>
            </a:endParaRPr>
          </a:p>
        </p:txBody>
      </p:sp>
      <p:graphicFrame>
        <p:nvGraphicFramePr>
          <p:cNvPr id="104" name="object 104" descr=""/>
          <p:cNvGraphicFramePr>
            <a:graphicFrameLocks noGrp="1"/>
          </p:cNvGraphicFramePr>
          <p:nvPr/>
        </p:nvGraphicFramePr>
        <p:xfrm>
          <a:off x="5440115" y="3749080"/>
          <a:ext cx="4503420" cy="1771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265"/>
                <a:gridCol w="154305"/>
                <a:gridCol w="96519"/>
                <a:gridCol w="73025"/>
                <a:gridCol w="141605"/>
                <a:gridCol w="167639"/>
                <a:gridCol w="309244"/>
                <a:gridCol w="315595"/>
                <a:gridCol w="90170"/>
                <a:gridCol w="255904"/>
                <a:gridCol w="264160"/>
              </a:tblGrid>
              <a:tr h="128270">
                <a:tc gridSpan="11">
                  <a:txBody>
                    <a:bodyPr/>
                    <a:lstStyle/>
                    <a:p>
                      <a:pPr marL="38100">
                        <a:lnSpc>
                          <a:spcPts val="915"/>
                        </a:lnSpc>
                        <a:tabLst>
                          <a:tab pos="2740025" algn="l"/>
                        </a:tabLst>
                      </a:pPr>
                      <a:r>
                        <a:rPr dirty="0" sz="950" spc="7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Comments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</a:t>
                      </a:r>
                      <a:r>
                        <a:rPr dirty="0" sz="950" spc="8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950" spc="45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75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950" spc="5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70" b="1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showcase&gt;&gt;&gt;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PlayStation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42,8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nice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one</a:t>
                      </a:r>
                      <a:r>
                        <a:rPr dirty="0" sz="800" spc="2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“And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one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thing”"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14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,60%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Man,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PS5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owner.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This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was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ALOT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better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than..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8,65%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marL="38100">
                        <a:lnSpc>
                          <a:spcPts val="88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better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than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thought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85">
                        <a:lnSpc>
                          <a:spcPts val="915"/>
                        </a:lnSpc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,36%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Easily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has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one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best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has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21590">
                        <a:lnSpc>
                          <a:spcPts val="94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5,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4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Best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we've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seen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long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time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2159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5,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Congratulations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you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guys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finally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wann..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4,7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@Xbox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3,7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  <a:spcBef>
                          <a:spcPts val="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marL="38100">
                        <a:lnSpc>
                          <a:spcPts val="88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@Xbox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Great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company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for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great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evening.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ts val="915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3,6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15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3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9.5/10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R w="6350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2870" marR="21590">
                        <a:lnSpc>
                          <a:spcPts val="94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3,2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4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347345">
                <a:tc gridSpan="11">
                  <a:txBody>
                    <a:bodyPr/>
                    <a:lstStyle/>
                    <a:p>
                      <a:pPr algn="ctr" marL="2660015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3594100" algn="l"/>
                        </a:tabLst>
                      </a:pP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10%</a:t>
                      </a:r>
                      <a:r>
                        <a:rPr dirty="0" sz="650" spc="2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 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20%</a:t>
                      </a:r>
                      <a:r>
                        <a:rPr dirty="0" sz="650" spc="28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 </a:t>
                      </a:r>
                      <a:r>
                        <a:rPr dirty="0" sz="6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30%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40%</a:t>
                      </a:r>
                      <a:r>
                        <a:rPr dirty="0" sz="650" spc="2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 </a:t>
                      </a:r>
                      <a:r>
                        <a:rPr dirty="0" sz="6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50%</a:t>
                      </a:r>
                      <a:endParaRPr sz="650">
                        <a:latin typeface="DejaVu Sans"/>
                        <a:cs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 marL="2628265">
                        <a:lnSpc>
                          <a:spcPts val="755"/>
                        </a:lnSpc>
                      </a:pP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Share of</a:t>
                      </a:r>
                      <a:r>
                        <a:rPr dirty="0" sz="6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Total</a:t>
                      </a:r>
                      <a:r>
                        <a:rPr dirty="0" sz="6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6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Engagement</a:t>
                      </a:r>
                      <a:endParaRPr sz="650">
                        <a:latin typeface="DejaVu Sans"/>
                        <a:cs typeface="DejaVu Sans"/>
                      </a:endParaRPr>
                    </a:p>
                  </a:txBody>
                  <a:tcPr marL="0" marR="0" marB="0" marT="46355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5" name="object 105" descr=""/>
          <p:cNvSpPr txBox="1"/>
          <p:nvPr/>
        </p:nvSpPr>
        <p:spPr>
          <a:xfrm>
            <a:off x="1309343" y="3523793"/>
            <a:ext cx="849122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227830" algn="l"/>
              </a:tabLst>
            </a:pP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Top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75" b="1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Popular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85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5" b="1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85" b="1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70" b="1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baseline="2777" sz="1500" spc="135" b="1">
                <a:solidFill>
                  <a:srgbClr val="FFFFFF"/>
                </a:solidFill>
                <a:latin typeface="DejaVu Sans"/>
                <a:cs typeface="DejaVu Sans"/>
              </a:rPr>
              <a:t>Top</a:t>
            </a:r>
            <a:r>
              <a:rPr dirty="0" baseline="2777" sz="1500" spc="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12" b="1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baseline="2777" sz="1500" spc="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35" b="1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baseline="2777" sz="1500" spc="82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35" b="1">
                <a:solidFill>
                  <a:srgbClr val="FFFFFF"/>
                </a:solidFill>
                <a:latin typeface="DejaVu Sans"/>
                <a:cs typeface="DejaVu Sans"/>
              </a:rPr>
              <a:t>Popular</a:t>
            </a:r>
            <a:r>
              <a:rPr dirty="0" baseline="2777" sz="1500" spc="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27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baseline="2777" sz="1500" spc="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42" b="1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baseline="2777" sz="1500" spc="82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27" b="1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baseline="2777" sz="1500" spc="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12" b="1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baseline="2777" sz="1500" spc="82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2777" sz="1500" spc="112" b="1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baseline="2777" sz="1500">
              <a:latin typeface="DejaVu Sans"/>
              <a:cs typeface="DejaVu Sans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2351158" y="927468"/>
            <a:ext cx="869950" cy="245110"/>
            <a:chOff x="2351158" y="927468"/>
            <a:chExt cx="869950" cy="245110"/>
          </a:xfrm>
        </p:grpSpPr>
        <p:pic>
          <p:nvPicPr>
            <p:cNvPr id="107" name="object 10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1158" y="927468"/>
              <a:ext cx="238355" cy="238355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6818" y="953236"/>
              <a:ext cx="212587" cy="212587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4014" y="985447"/>
              <a:ext cx="186819" cy="186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736" y="508736"/>
            <a:ext cx="9663430" cy="5437505"/>
            <a:chOff x="508736" y="508736"/>
            <a:chExt cx="9663430" cy="5437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36" y="508736"/>
              <a:ext cx="9663055" cy="54370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9826" y="959678"/>
              <a:ext cx="605551" cy="3414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101" rIns="0" bIns="0" rtlCol="0" vert="horz">
            <a:spAutoFit/>
          </a:bodyPr>
          <a:lstStyle/>
          <a:p>
            <a:pPr marL="1034415">
              <a:lnSpc>
                <a:spcPct val="100000"/>
              </a:lnSpc>
              <a:spcBef>
                <a:spcPts val="135"/>
              </a:spcBef>
            </a:pPr>
            <a:r>
              <a:rPr dirty="0"/>
              <a:t>TWITTER</a:t>
            </a:r>
            <a:r>
              <a:rPr dirty="0" spc="95"/>
              <a:t> </a:t>
            </a:r>
            <a:r>
              <a:rPr dirty="0" spc="-10"/>
              <a:t>ENGAGEMENT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966120" y="2035499"/>
            <a:ext cx="1984375" cy="3504565"/>
          </a:xfrm>
          <a:custGeom>
            <a:avLst/>
            <a:gdLst/>
            <a:ahLst/>
            <a:cxnLst/>
            <a:rect l="l" t="t" r="r" b="b"/>
            <a:pathLst>
              <a:path w="1984375" h="3504565">
                <a:moveTo>
                  <a:pt x="1984147" y="3504468"/>
                </a:moveTo>
                <a:lnTo>
                  <a:pt x="0" y="3504468"/>
                </a:lnTo>
                <a:lnTo>
                  <a:pt x="0" y="0"/>
                </a:lnTo>
                <a:lnTo>
                  <a:pt x="1984147" y="0"/>
                </a:lnTo>
                <a:lnTo>
                  <a:pt x="1984147" y="3504468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777297" y="2009914"/>
            <a:ext cx="80010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14932" y="5372658"/>
            <a:ext cx="75184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14502" y="5372658"/>
            <a:ext cx="49847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68577" y="5198723"/>
            <a:ext cx="10350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90769" y="4837969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90769" y="4399910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90769" y="3961852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90769" y="3523793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90769" y="3085735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90769" y="2647676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90769" y="2203175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70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00858" y="2966302"/>
            <a:ext cx="168275" cy="158496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Share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00686" y="2289687"/>
            <a:ext cx="1553210" cy="3080385"/>
            <a:chOff x="1400686" y="2289687"/>
            <a:chExt cx="1553210" cy="3080385"/>
          </a:xfrm>
        </p:grpSpPr>
        <p:sp>
          <p:nvSpPr>
            <p:cNvPr id="20" name="object 20" descr=""/>
            <p:cNvSpPr/>
            <p:nvPr/>
          </p:nvSpPr>
          <p:spPr>
            <a:xfrm>
              <a:off x="1404179" y="4926363"/>
              <a:ext cx="1546225" cy="3810"/>
            </a:xfrm>
            <a:custGeom>
              <a:avLst/>
              <a:gdLst/>
              <a:ahLst/>
              <a:cxnLst/>
              <a:rect l="l" t="t" r="r" b="b"/>
              <a:pathLst>
                <a:path w="1546225" h="3810">
                  <a:moveTo>
                    <a:pt x="0" y="3221"/>
                  </a:moveTo>
                  <a:lnTo>
                    <a:pt x="186819" y="3221"/>
                  </a:lnTo>
                </a:path>
                <a:path w="1546225" h="3810">
                  <a:moveTo>
                    <a:pt x="586225" y="3221"/>
                  </a:moveTo>
                  <a:lnTo>
                    <a:pt x="1546088" y="3221"/>
                  </a:lnTo>
                </a:path>
                <a:path w="1546225" h="3810">
                  <a:moveTo>
                    <a:pt x="0" y="0"/>
                  </a:moveTo>
                  <a:lnTo>
                    <a:pt x="186819" y="0"/>
                  </a:lnTo>
                </a:path>
                <a:path w="1546225" h="3810">
                  <a:moveTo>
                    <a:pt x="586225" y="0"/>
                  </a:moveTo>
                  <a:lnTo>
                    <a:pt x="1546088" y="0"/>
                  </a:lnTo>
                </a:path>
              </a:pathLst>
            </a:custGeom>
            <a:ln w="3221">
              <a:solidFill>
                <a:srgbClr val="B3B3B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04179" y="2737681"/>
              <a:ext cx="1546225" cy="1752600"/>
            </a:xfrm>
            <a:custGeom>
              <a:avLst/>
              <a:gdLst/>
              <a:ahLst/>
              <a:cxnLst/>
              <a:rect l="l" t="t" r="r" b="b"/>
              <a:pathLst>
                <a:path w="1546225" h="1752600">
                  <a:moveTo>
                    <a:pt x="0" y="1752234"/>
                  </a:moveTo>
                  <a:lnTo>
                    <a:pt x="186819" y="1752234"/>
                  </a:lnTo>
                </a:path>
                <a:path w="1546225" h="1752600">
                  <a:moveTo>
                    <a:pt x="586225" y="1752234"/>
                  </a:moveTo>
                  <a:lnTo>
                    <a:pt x="1546088" y="1752234"/>
                  </a:lnTo>
                </a:path>
                <a:path w="1546225" h="1752600">
                  <a:moveTo>
                    <a:pt x="0" y="1314175"/>
                  </a:moveTo>
                  <a:lnTo>
                    <a:pt x="186819" y="1314175"/>
                  </a:lnTo>
                </a:path>
                <a:path w="1546225" h="1752600">
                  <a:moveTo>
                    <a:pt x="586225" y="1314175"/>
                  </a:moveTo>
                  <a:lnTo>
                    <a:pt x="1546088" y="1314175"/>
                  </a:lnTo>
                </a:path>
                <a:path w="1546225" h="1752600">
                  <a:moveTo>
                    <a:pt x="0" y="876117"/>
                  </a:moveTo>
                  <a:lnTo>
                    <a:pt x="186819" y="876117"/>
                  </a:lnTo>
                </a:path>
                <a:path w="1546225" h="1752600">
                  <a:moveTo>
                    <a:pt x="586225" y="876117"/>
                  </a:moveTo>
                  <a:lnTo>
                    <a:pt x="1546088" y="876117"/>
                  </a:lnTo>
                </a:path>
                <a:path w="1546225" h="1752600">
                  <a:moveTo>
                    <a:pt x="0" y="438058"/>
                  </a:moveTo>
                  <a:lnTo>
                    <a:pt x="186819" y="438058"/>
                  </a:lnTo>
                </a:path>
                <a:path w="1546225" h="1752600">
                  <a:moveTo>
                    <a:pt x="586225" y="438058"/>
                  </a:moveTo>
                  <a:lnTo>
                    <a:pt x="1546088" y="438058"/>
                  </a:lnTo>
                </a:path>
                <a:path w="1546225" h="1752600">
                  <a:moveTo>
                    <a:pt x="0" y="0"/>
                  </a:moveTo>
                  <a:lnTo>
                    <a:pt x="186819" y="0"/>
                  </a:lnTo>
                </a:path>
                <a:path w="1546225" h="1752600">
                  <a:moveTo>
                    <a:pt x="586225" y="0"/>
                  </a:moveTo>
                  <a:lnTo>
                    <a:pt x="1546088" y="0"/>
                  </a:lnTo>
                </a:path>
              </a:pathLst>
            </a:custGeom>
            <a:ln w="644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04179" y="2293180"/>
              <a:ext cx="1546225" cy="0"/>
            </a:xfrm>
            <a:custGeom>
              <a:avLst/>
              <a:gdLst/>
              <a:ahLst/>
              <a:cxnLst/>
              <a:rect l="l" t="t" r="r" b="b"/>
              <a:pathLst>
                <a:path w="1546225" h="0">
                  <a:moveTo>
                    <a:pt x="0" y="0"/>
                  </a:moveTo>
                  <a:lnTo>
                    <a:pt x="1546088" y="0"/>
                  </a:lnTo>
                </a:path>
              </a:pathLst>
            </a:custGeom>
            <a:ln w="644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04179" y="5364421"/>
              <a:ext cx="1546225" cy="3810"/>
            </a:xfrm>
            <a:custGeom>
              <a:avLst/>
              <a:gdLst/>
              <a:ahLst/>
              <a:cxnLst/>
              <a:rect l="l" t="t" r="r" b="b"/>
              <a:pathLst>
                <a:path w="1546225" h="3810">
                  <a:moveTo>
                    <a:pt x="0" y="0"/>
                  </a:moveTo>
                  <a:lnTo>
                    <a:pt x="1546088" y="0"/>
                  </a:lnTo>
                </a:path>
                <a:path w="1546225" h="3810">
                  <a:moveTo>
                    <a:pt x="0" y="3221"/>
                  </a:moveTo>
                  <a:lnTo>
                    <a:pt x="1546088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364043" y="4927973"/>
              <a:ext cx="399415" cy="438150"/>
            </a:xfrm>
            <a:custGeom>
              <a:avLst/>
              <a:gdLst/>
              <a:ahLst/>
              <a:cxnLst/>
              <a:rect l="l" t="t" r="r" b="b"/>
              <a:pathLst>
                <a:path w="399414" h="438150">
                  <a:moveTo>
                    <a:pt x="399406" y="438058"/>
                  </a:moveTo>
                  <a:lnTo>
                    <a:pt x="0" y="438058"/>
                  </a:lnTo>
                  <a:lnTo>
                    <a:pt x="0" y="0"/>
                  </a:lnTo>
                  <a:lnTo>
                    <a:pt x="399406" y="0"/>
                  </a:lnTo>
                  <a:lnTo>
                    <a:pt x="399406" y="43805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90998" y="2473557"/>
              <a:ext cx="399415" cy="2893060"/>
            </a:xfrm>
            <a:custGeom>
              <a:avLst/>
              <a:gdLst/>
              <a:ahLst/>
              <a:cxnLst/>
              <a:rect l="l" t="t" r="r" b="b"/>
              <a:pathLst>
                <a:path w="399414" h="2893060">
                  <a:moveTo>
                    <a:pt x="399406" y="2892474"/>
                  </a:moveTo>
                  <a:lnTo>
                    <a:pt x="0" y="2892474"/>
                  </a:lnTo>
                  <a:lnTo>
                    <a:pt x="0" y="0"/>
                  </a:lnTo>
                  <a:lnTo>
                    <a:pt x="399406" y="0"/>
                  </a:lnTo>
                  <a:lnTo>
                    <a:pt x="399406" y="2892474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526762" y="2286922"/>
            <a:ext cx="51689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86,84%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990404" y="4493136"/>
            <a:ext cx="960119" cy="431800"/>
          </a:xfrm>
          <a:prstGeom prst="rect">
            <a:avLst/>
          </a:prstGeom>
          <a:solidFill>
            <a:srgbClr val="025FD7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13,16%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01185" y="1649160"/>
            <a:ext cx="1714500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31140">
              <a:lnSpc>
                <a:spcPct val="1014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Blue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DejaVu Sans"/>
                <a:cs typeface="DejaVu Sans"/>
              </a:rPr>
              <a:t>Users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762469" y="2016173"/>
            <a:ext cx="2042160" cy="3517900"/>
          </a:xfrm>
          <a:custGeom>
            <a:avLst/>
            <a:gdLst/>
            <a:ahLst/>
            <a:cxnLst/>
            <a:rect l="l" t="t" r="r" b="b"/>
            <a:pathLst>
              <a:path w="2042159" h="3517900">
                <a:moveTo>
                  <a:pt x="2042125" y="3517352"/>
                </a:moveTo>
                <a:lnTo>
                  <a:pt x="0" y="3517352"/>
                </a:lnTo>
                <a:lnTo>
                  <a:pt x="0" y="0"/>
                </a:lnTo>
                <a:lnTo>
                  <a:pt x="2042125" y="0"/>
                </a:lnTo>
                <a:lnTo>
                  <a:pt x="2042125" y="3517352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277111" y="1990588"/>
            <a:ext cx="145097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9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24165" y="5366216"/>
            <a:ext cx="75184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152725" y="5366216"/>
            <a:ext cx="49847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064926" y="5192281"/>
            <a:ext cx="10350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064926" y="4921715"/>
            <a:ext cx="10350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987118" y="4573845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987118" y="4219533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987118" y="3871663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987118" y="3523793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987118" y="3175923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987118" y="2821611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987118" y="2473741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987118" y="2132313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797207" y="2953418"/>
            <a:ext cx="168275" cy="158496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Share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8197036" y="2212383"/>
            <a:ext cx="1611630" cy="3150870"/>
            <a:chOff x="8197036" y="2212383"/>
            <a:chExt cx="1611630" cy="3150870"/>
          </a:xfrm>
        </p:grpSpPr>
        <p:sp>
          <p:nvSpPr>
            <p:cNvPr id="45" name="object 45" descr=""/>
            <p:cNvSpPr/>
            <p:nvPr/>
          </p:nvSpPr>
          <p:spPr>
            <a:xfrm>
              <a:off x="8200528" y="2563746"/>
              <a:ext cx="1604645" cy="2448560"/>
            </a:xfrm>
            <a:custGeom>
              <a:avLst/>
              <a:gdLst/>
              <a:ahLst/>
              <a:cxnLst/>
              <a:rect l="l" t="t" r="r" b="b"/>
              <a:pathLst>
                <a:path w="1604645" h="2448560">
                  <a:moveTo>
                    <a:pt x="0" y="2447974"/>
                  </a:moveTo>
                  <a:lnTo>
                    <a:pt x="199703" y="2447974"/>
                  </a:lnTo>
                </a:path>
                <a:path w="1604645" h="2448560">
                  <a:moveTo>
                    <a:pt x="599109" y="2447974"/>
                  </a:moveTo>
                  <a:lnTo>
                    <a:pt x="1004957" y="2447974"/>
                  </a:lnTo>
                </a:path>
                <a:path w="1604645" h="2448560">
                  <a:moveTo>
                    <a:pt x="1404364" y="2447974"/>
                  </a:moveTo>
                  <a:lnTo>
                    <a:pt x="1604067" y="2447974"/>
                  </a:lnTo>
                </a:path>
                <a:path w="1604645" h="2448560">
                  <a:moveTo>
                    <a:pt x="0" y="2100104"/>
                  </a:moveTo>
                  <a:lnTo>
                    <a:pt x="199703" y="2100104"/>
                  </a:lnTo>
                </a:path>
                <a:path w="1604645" h="2448560">
                  <a:moveTo>
                    <a:pt x="599109" y="2100104"/>
                  </a:moveTo>
                  <a:lnTo>
                    <a:pt x="1004957" y="2100104"/>
                  </a:lnTo>
                </a:path>
                <a:path w="1604645" h="2448560">
                  <a:moveTo>
                    <a:pt x="1404364" y="2100104"/>
                  </a:moveTo>
                  <a:lnTo>
                    <a:pt x="1604067" y="2100104"/>
                  </a:lnTo>
                </a:path>
                <a:path w="1604645" h="2448560">
                  <a:moveTo>
                    <a:pt x="0" y="1745792"/>
                  </a:moveTo>
                  <a:lnTo>
                    <a:pt x="199703" y="1745792"/>
                  </a:lnTo>
                </a:path>
                <a:path w="1604645" h="2448560">
                  <a:moveTo>
                    <a:pt x="599109" y="1745792"/>
                  </a:moveTo>
                  <a:lnTo>
                    <a:pt x="1004957" y="1745792"/>
                  </a:lnTo>
                </a:path>
                <a:path w="1604645" h="2448560">
                  <a:moveTo>
                    <a:pt x="1404364" y="1745792"/>
                  </a:moveTo>
                  <a:lnTo>
                    <a:pt x="1604067" y="1745792"/>
                  </a:lnTo>
                </a:path>
                <a:path w="1604645" h="2448560">
                  <a:moveTo>
                    <a:pt x="0" y="1397922"/>
                  </a:moveTo>
                  <a:lnTo>
                    <a:pt x="199703" y="1397922"/>
                  </a:lnTo>
                </a:path>
                <a:path w="1604645" h="2448560">
                  <a:moveTo>
                    <a:pt x="599109" y="1397922"/>
                  </a:moveTo>
                  <a:lnTo>
                    <a:pt x="1004957" y="1397922"/>
                  </a:lnTo>
                </a:path>
                <a:path w="1604645" h="2448560">
                  <a:moveTo>
                    <a:pt x="1404364" y="1397922"/>
                  </a:moveTo>
                  <a:lnTo>
                    <a:pt x="1604067" y="1397922"/>
                  </a:lnTo>
                </a:path>
                <a:path w="1604645" h="2448560">
                  <a:moveTo>
                    <a:pt x="0" y="1050052"/>
                  </a:moveTo>
                  <a:lnTo>
                    <a:pt x="199703" y="1050052"/>
                  </a:lnTo>
                </a:path>
                <a:path w="1604645" h="2448560">
                  <a:moveTo>
                    <a:pt x="599109" y="1050052"/>
                  </a:moveTo>
                  <a:lnTo>
                    <a:pt x="1004957" y="1050052"/>
                  </a:lnTo>
                </a:path>
                <a:path w="1604645" h="2448560">
                  <a:moveTo>
                    <a:pt x="1404364" y="1050052"/>
                  </a:moveTo>
                  <a:lnTo>
                    <a:pt x="1604067" y="1050052"/>
                  </a:lnTo>
                </a:path>
                <a:path w="1604645" h="2448560">
                  <a:moveTo>
                    <a:pt x="0" y="702182"/>
                  </a:moveTo>
                  <a:lnTo>
                    <a:pt x="199703" y="702182"/>
                  </a:lnTo>
                </a:path>
                <a:path w="1604645" h="2448560">
                  <a:moveTo>
                    <a:pt x="599109" y="702182"/>
                  </a:moveTo>
                  <a:lnTo>
                    <a:pt x="1004957" y="702182"/>
                  </a:lnTo>
                </a:path>
                <a:path w="1604645" h="2448560">
                  <a:moveTo>
                    <a:pt x="1404364" y="702182"/>
                  </a:moveTo>
                  <a:lnTo>
                    <a:pt x="1604067" y="702182"/>
                  </a:lnTo>
                </a:path>
                <a:path w="1604645" h="2448560">
                  <a:moveTo>
                    <a:pt x="0" y="347870"/>
                  </a:moveTo>
                  <a:lnTo>
                    <a:pt x="1004957" y="347870"/>
                  </a:lnTo>
                </a:path>
                <a:path w="1604645" h="2448560">
                  <a:moveTo>
                    <a:pt x="1404364" y="347870"/>
                  </a:moveTo>
                  <a:lnTo>
                    <a:pt x="1604067" y="347870"/>
                  </a:lnTo>
                </a:path>
                <a:path w="1604645" h="2448560">
                  <a:moveTo>
                    <a:pt x="0" y="0"/>
                  </a:moveTo>
                  <a:lnTo>
                    <a:pt x="1004957" y="0"/>
                  </a:lnTo>
                </a:path>
                <a:path w="1604645" h="2448560">
                  <a:moveTo>
                    <a:pt x="1404364" y="0"/>
                  </a:moveTo>
                  <a:lnTo>
                    <a:pt x="1604067" y="0"/>
                  </a:lnTo>
                </a:path>
              </a:pathLst>
            </a:custGeom>
            <a:ln w="6442">
              <a:solidFill>
                <a:srgbClr val="F1F1F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200528" y="2215876"/>
              <a:ext cx="1604645" cy="0"/>
            </a:xfrm>
            <a:custGeom>
              <a:avLst/>
              <a:gdLst/>
              <a:ahLst/>
              <a:cxnLst/>
              <a:rect l="l" t="t" r="r" b="b"/>
              <a:pathLst>
                <a:path w="1604645" h="0">
                  <a:moveTo>
                    <a:pt x="0" y="0"/>
                  </a:moveTo>
                  <a:lnTo>
                    <a:pt x="1604067" y="0"/>
                  </a:lnTo>
                </a:path>
              </a:pathLst>
            </a:custGeom>
            <a:ln w="6442">
              <a:solidFill>
                <a:srgbClr val="F1F1F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200528" y="5357979"/>
              <a:ext cx="1604645" cy="3810"/>
            </a:xfrm>
            <a:custGeom>
              <a:avLst/>
              <a:gdLst/>
              <a:ahLst/>
              <a:cxnLst/>
              <a:rect l="l" t="t" r="r" b="b"/>
              <a:pathLst>
                <a:path w="1604645" h="3810">
                  <a:moveTo>
                    <a:pt x="0" y="0"/>
                  </a:moveTo>
                  <a:lnTo>
                    <a:pt x="1604067" y="0"/>
                  </a:lnTo>
                </a:path>
                <a:path w="1604645" h="3810">
                  <a:moveTo>
                    <a:pt x="0" y="3221"/>
                  </a:moveTo>
                  <a:lnTo>
                    <a:pt x="1604067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205486" y="2492883"/>
              <a:ext cx="399415" cy="2867025"/>
            </a:xfrm>
            <a:custGeom>
              <a:avLst/>
              <a:gdLst/>
              <a:ahLst/>
              <a:cxnLst/>
              <a:rect l="l" t="t" r="r" b="b"/>
              <a:pathLst>
                <a:path w="399415" h="2867025">
                  <a:moveTo>
                    <a:pt x="399406" y="2866706"/>
                  </a:moveTo>
                  <a:lnTo>
                    <a:pt x="0" y="2866706"/>
                  </a:lnTo>
                  <a:lnTo>
                    <a:pt x="0" y="0"/>
                  </a:lnTo>
                  <a:lnTo>
                    <a:pt x="399406" y="0"/>
                  </a:lnTo>
                  <a:lnTo>
                    <a:pt x="399406" y="2866706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400231" y="3195065"/>
              <a:ext cx="399415" cy="2164715"/>
            </a:xfrm>
            <a:custGeom>
              <a:avLst/>
              <a:gdLst/>
              <a:ahLst/>
              <a:cxnLst/>
              <a:rect l="l" t="t" r="r" b="b"/>
              <a:pathLst>
                <a:path w="399415" h="2164715">
                  <a:moveTo>
                    <a:pt x="399406" y="2164524"/>
                  </a:moveTo>
                  <a:lnTo>
                    <a:pt x="0" y="2164524"/>
                  </a:lnTo>
                  <a:lnTo>
                    <a:pt x="0" y="0"/>
                  </a:lnTo>
                  <a:lnTo>
                    <a:pt x="399406" y="0"/>
                  </a:lnTo>
                  <a:lnTo>
                    <a:pt x="399406" y="2164524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8335995" y="3008430"/>
            <a:ext cx="51689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43,06%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9141249" y="2306248"/>
            <a:ext cx="51689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56,94%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926523" y="1629834"/>
            <a:ext cx="1714500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31140">
              <a:lnSpc>
                <a:spcPct val="1014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Blue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DejaVu Sans"/>
                <a:cs typeface="DejaVu Sans"/>
              </a:rPr>
              <a:t>Users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992073" y="798811"/>
            <a:ext cx="128905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14" b="1">
                <a:solidFill>
                  <a:srgbClr val="FFFFFF"/>
                </a:solidFill>
                <a:latin typeface="DejaVu Sans"/>
                <a:cs typeface="DejaVu Sans"/>
              </a:rPr>
              <a:t>Blue</a:t>
            </a:r>
            <a:r>
              <a:rPr dirty="0" sz="135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95" b="1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040204" y="1065972"/>
            <a:ext cx="4210050" cy="2882900"/>
            <a:chOff x="1040204" y="1065972"/>
            <a:chExt cx="4210050" cy="2882900"/>
          </a:xfrm>
        </p:grpSpPr>
        <p:sp>
          <p:nvSpPr>
            <p:cNvPr id="55" name="object 55" descr=""/>
            <p:cNvSpPr/>
            <p:nvPr/>
          </p:nvSpPr>
          <p:spPr>
            <a:xfrm>
              <a:off x="1040204" y="1065972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40204" y="1239907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046898" y="2035499"/>
              <a:ext cx="2203450" cy="1913889"/>
            </a:xfrm>
            <a:custGeom>
              <a:avLst/>
              <a:gdLst/>
              <a:ahLst/>
              <a:cxnLst/>
              <a:rect l="l" t="t" r="r" b="b"/>
              <a:pathLst>
                <a:path w="2203450" h="1913889">
                  <a:moveTo>
                    <a:pt x="2203176" y="1913285"/>
                  </a:moveTo>
                  <a:lnTo>
                    <a:pt x="0" y="1913285"/>
                  </a:lnTo>
                  <a:lnTo>
                    <a:pt x="0" y="0"/>
                  </a:lnTo>
                  <a:lnTo>
                    <a:pt x="2203176" y="0"/>
                  </a:lnTo>
                  <a:lnTo>
                    <a:pt x="2203176" y="1913285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602219" y="2422021"/>
              <a:ext cx="1097280" cy="1101725"/>
            </a:xfrm>
            <a:custGeom>
              <a:avLst/>
              <a:gdLst/>
              <a:ahLst/>
              <a:cxnLst/>
              <a:rect l="l" t="t" r="r" b="b"/>
              <a:pathLst>
                <a:path w="1097279" h="1101725">
                  <a:moveTo>
                    <a:pt x="546268" y="1101588"/>
                  </a:moveTo>
                  <a:lnTo>
                    <a:pt x="497355" y="1099446"/>
                  </a:lnTo>
                  <a:lnTo>
                    <a:pt x="449637" y="1093140"/>
                  </a:lnTo>
                  <a:lnTo>
                    <a:pt x="403295" y="1082851"/>
                  </a:lnTo>
                  <a:lnTo>
                    <a:pt x="358510" y="1068759"/>
                  </a:lnTo>
                  <a:lnTo>
                    <a:pt x="315460" y="1051046"/>
                  </a:lnTo>
                  <a:lnTo>
                    <a:pt x="274328" y="1029892"/>
                  </a:lnTo>
                  <a:lnTo>
                    <a:pt x="235293" y="1005477"/>
                  </a:lnTo>
                  <a:lnTo>
                    <a:pt x="198536" y="977981"/>
                  </a:lnTo>
                  <a:lnTo>
                    <a:pt x="164237" y="947587"/>
                  </a:lnTo>
                  <a:lnTo>
                    <a:pt x="132577" y="914474"/>
                  </a:lnTo>
                  <a:lnTo>
                    <a:pt x="103736" y="878823"/>
                  </a:lnTo>
                  <a:lnTo>
                    <a:pt x="77895" y="840815"/>
                  </a:lnTo>
                  <a:lnTo>
                    <a:pt x="55233" y="800629"/>
                  </a:lnTo>
                  <a:lnTo>
                    <a:pt x="35933" y="758448"/>
                  </a:lnTo>
                  <a:lnTo>
                    <a:pt x="20174" y="714451"/>
                  </a:lnTo>
                  <a:lnTo>
                    <a:pt x="8136" y="668819"/>
                  </a:lnTo>
                  <a:lnTo>
                    <a:pt x="0" y="621734"/>
                  </a:lnTo>
                  <a:lnTo>
                    <a:pt x="546268" y="550794"/>
                  </a:lnTo>
                  <a:lnTo>
                    <a:pt x="546268" y="0"/>
                  </a:lnTo>
                  <a:lnTo>
                    <a:pt x="593792" y="2021"/>
                  </a:lnTo>
                  <a:lnTo>
                    <a:pt x="640194" y="7976"/>
                  </a:lnTo>
                  <a:lnTo>
                    <a:pt x="685308" y="17699"/>
                  </a:lnTo>
                  <a:lnTo>
                    <a:pt x="728969" y="31025"/>
                  </a:lnTo>
                  <a:lnTo>
                    <a:pt x="771011" y="47788"/>
                  </a:lnTo>
                  <a:lnTo>
                    <a:pt x="811270" y="67822"/>
                  </a:lnTo>
                  <a:lnTo>
                    <a:pt x="849579" y="90964"/>
                  </a:lnTo>
                  <a:lnTo>
                    <a:pt x="885773" y="117046"/>
                  </a:lnTo>
                  <a:lnTo>
                    <a:pt x="919687" y="145905"/>
                  </a:lnTo>
                  <a:lnTo>
                    <a:pt x="951156" y="177374"/>
                  </a:lnTo>
                  <a:lnTo>
                    <a:pt x="980015" y="211288"/>
                  </a:lnTo>
                  <a:lnTo>
                    <a:pt x="1006098" y="247483"/>
                  </a:lnTo>
                  <a:lnTo>
                    <a:pt x="1029239" y="285792"/>
                  </a:lnTo>
                  <a:lnTo>
                    <a:pt x="1049274" y="326050"/>
                  </a:lnTo>
                  <a:lnTo>
                    <a:pt x="1066037" y="368092"/>
                  </a:lnTo>
                  <a:lnTo>
                    <a:pt x="1079362" y="411753"/>
                  </a:lnTo>
                  <a:lnTo>
                    <a:pt x="1089085" y="456867"/>
                  </a:lnTo>
                  <a:lnTo>
                    <a:pt x="1095040" y="503269"/>
                  </a:lnTo>
                  <a:lnTo>
                    <a:pt x="1097062" y="550794"/>
                  </a:lnTo>
                  <a:lnTo>
                    <a:pt x="1095040" y="598318"/>
                  </a:lnTo>
                  <a:lnTo>
                    <a:pt x="1089085" y="644720"/>
                  </a:lnTo>
                  <a:lnTo>
                    <a:pt x="1079362" y="689834"/>
                  </a:lnTo>
                  <a:lnTo>
                    <a:pt x="1066037" y="733495"/>
                  </a:lnTo>
                  <a:lnTo>
                    <a:pt x="1049274" y="775537"/>
                  </a:lnTo>
                  <a:lnTo>
                    <a:pt x="1029239" y="815796"/>
                  </a:lnTo>
                  <a:lnTo>
                    <a:pt x="1006098" y="854105"/>
                  </a:lnTo>
                  <a:lnTo>
                    <a:pt x="980015" y="890299"/>
                  </a:lnTo>
                  <a:lnTo>
                    <a:pt x="951156" y="924213"/>
                  </a:lnTo>
                  <a:lnTo>
                    <a:pt x="919687" y="955683"/>
                  </a:lnTo>
                  <a:lnTo>
                    <a:pt x="885773" y="984541"/>
                  </a:lnTo>
                  <a:lnTo>
                    <a:pt x="849579" y="1010624"/>
                  </a:lnTo>
                  <a:lnTo>
                    <a:pt x="811270" y="1033765"/>
                  </a:lnTo>
                  <a:lnTo>
                    <a:pt x="771011" y="1053800"/>
                  </a:lnTo>
                  <a:lnTo>
                    <a:pt x="728969" y="1070563"/>
                  </a:lnTo>
                  <a:lnTo>
                    <a:pt x="685308" y="1083888"/>
                  </a:lnTo>
                  <a:lnTo>
                    <a:pt x="640194" y="1093611"/>
                  </a:lnTo>
                  <a:lnTo>
                    <a:pt x="593792" y="1099566"/>
                  </a:lnTo>
                  <a:lnTo>
                    <a:pt x="546268" y="11015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07711" y="2427529"/>
              <a:ext cx="541020" cy="615315"/>
            </a:xfrm>
            <a:custGeom>
              <a:avLst/>
              <a:gdLst/>
              <a:ahLst/>
              <a:cxnLst/>
              <a:rect l="l" t="t" r="r" b="b"/>
              <a:pathLst>
                <a:path w="541020" h="615314">
                  <a:moveTo>
                    <a:pt x="540775" y="545286"/>
                  </a:moveTo>
                  <a:lnTo>
                    <a:pt x="540775" y="0"/>
                  </a:lnTo>
                </a:path>
                <a:path w="541020" h="615314">
                  <a:moveTo>
                    <a:pt x="540775" y="545286"/>
                  </a:moveTo>
                  <a:lnTo>
                    <a:pt x="0" y="615280"/>
                  </a:lnTo>
                </a:path>
              </a:pathLst>
            </a:custGeom>
            <a:ln w="9663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597693" y="2422021"/>
              <a:ext cx="551180" cy="622300"/>
            </a:xfrm>
            <a:custGeom>
              <a:avLst/>
              <a:gdLst/>
              <a:ahLst/>
              <a:cxnLst/>
              <a:rect l="l" t="t" r="r" b="b"/>
              <a:pathLst>
                <a:path w="551179" h="622300">
                  <a:moveTo>
                    <a:pt x="4526" y="621734"/>
                  </a:moveTo>
                  <a:lnTo>
                    <a:pt x="2555" y="604174"/>
                  </a:lnTo>
                  <a:lnTo>
                    <a:pt x="1140" y="586502"/>
                  </a:lnTo>
                  <a:lnTo>
                    <a:pt x="286" y="568711"/>
                  </a:lnTo>
                  <a:lnTo>
                    <a:pt x="0" y="550794"/>
                  </a:lnTo>
                  <a:lnTo>
                    <a:pt x="2021" y="503269"/>
                  </a:lnTo>
                  <a:lnTo>
                    <a:pt x="7976" y="456867"/>
                  </a:lnTo>
                  <a:lnTo>
                    <a:pt x="17699" y="411753"/>
                  </a:lnTo>
                  <a:lnTo>
                    <a:pt x="31025" y="368092"/>
                  </a:lnTo>
                  <a:lnTo>
                    <a:pt x="47788" y="326050"/>
                  </a:lnTo>
                  <a:lnTo>
                    <a:pt x="67822" y="285792"/>
                  </a:lnTo>
                  <a:lnTo>
                    <a:pt x="90964" y="247483"/>
                  </a:lnTo>
                  <a:lnTo>
                    <a:pt x="117046" y="211288"/>
                  </a:lnTo>
                  <a:lnTo>
                    <a:pt x="145905" y="177374"/>
                  </a:lnTo>
                  <a:lnTo>
                    <a:pt x="177374" y="145905"/>
                  </a:lnTo>
                  <a:lnTo>
                    <a:pt x="211288" y="117046"/>
                  </a:lnTo>
                  <a:lnTo>
                    <a:pt x="247483" y="90964"/>
                  </a:lnTo>
                  <a:lnTo>
                    <a:pt x="285792" y="67822"/>
                  </a:lnTo>
                  <a:lnTo>
                    <a:pt x="326050" y="47788"/>
                  </a:lnTo>
                  <a:lnTo>
                    <a:pt x="368092" y="31025"/>
                  </a:lnTo>
                  <a:lnTo>
                    <a:pt x="411753" y="17699"/>
                  </a:lnTo>
                  <a:lnTo>
                    <a:pt x="456867" y="7976"/>
                  </a:lnTo>
                  <a:lnTo>
                    <a:pt x="503269" y="2021"/>
                  </a:lnTo>
                  <a:lnTo>
                    <a:pt x="550794" y="0"/>
                  </a:lnTo>
                  <a:lnTo>
                    <a:pt x="550794" y="550794"/>
                  </a:lnTo>
                  <a:lnTo>
                    <a:pt x="4526" y="621734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148487" y="2966437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w="0" h="6985">
                  <a:moveTo>
                    <a:pt x="0" y="6377"/>
                  </a:moveTo>
                  <a:lnTo>
                    <a:pt x="0" y="0"/>
                  </a:lnTo>
                </a:path>
              </a:pathLst>
            </a:custGeom>
            <a:ln w="9663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142045" y="2966373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9999" y="12884"/>
                  </a:moveTo>
                  <a:lnTo>
                    <a:pt x="2884" y="12884"/>
                  </a:lnTo>
                  <a:lnTo>
                    <a:pt x="0" y="9999"/>
                  </a:lnTo>
                  <a:lnTo>
                    <a:pt x="0" y="2884"/>
                  </a:lnTo>
                  <a:lnTo>
                    <a:pt x="2884" y="0"/>
                  </a:lnTo>
                  <a:lnTo>
                    <a:pt x="6442" y="0"/>
                  </a:lnTo>
                  <a:lnTo>
                    <a:pt x="6442" y="6442"/>
                  </a:lnTo>
                  <a:lnTo>
                    <a:pt x="12884" y="6442"/>
                  </a:lnTo>
                  <a:lnTo>
                    <a:pt x="12884" y="9999"/>
                  </a:lnTo>
                  <a:lnTo>
                    <a:pt x="9999" y="12884"/>
                  </a:lnTo>
                  <a:close/>
                </a:path>
                <a:path w="13335" h="13335">
                  <a:moveTo>
                    <a:pt x="12884" y="6442"/>
                  </a:moveTo>
                  <a:lnTo>
                    <a:pt x="6442" y="6442"/>
                  </a:lnTo>
                  <a:lnTo>
                    <a:pt x="6442" y="0"/>
                  </a:lnTo>
                  <a:lnTo>
                    <a:pt x="9999" y="0"/>
                  </a:lnTo>
                  <a:lnTo>
                    <a:pt x="12884" y="2884"/>
                  </a:lnTo>
                  <a:lnTo>
                    <a:pt x="12884" y="6442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1172450" y="997226"/>
            <a:ext cx="72834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dirty="0" sz="950">
                <a:solidFill>
                  <a:srgbClr val="FFFFFF"/>
                </a:solidFill>
                <a:latin typeface="Lucida Sans"/>
                <a:cs typeface="Lucida Sans"/>
              </a:rPr>
              <a:t>Not</a:t>
            </a:r>
            <a:r>
              <a:rPr dirty="0" sz="95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Verified Verified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046898" y="2035499"/>
            <a:ext cx="2203450" cy="1913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50"/>
              </a:lnSpc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 marL="212090">
              <a:lnSpc>
                <a:spcPct val="100000"/>
              </a:lnSpc>
              <a:spcBef>
                <a:spcPts val="925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27,03%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 algn="r" marR="201930">
              <a:lnSpc>
                <a:spcPct val="100000"/>
              </a:lnSpc>
              <a:spcBef>
                <a:spcPts val="74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72,97%</a:t>
            </a:r>
            <a:endParaRPr sz="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059967" y="1649160"/>
            <a:ext cx="2171700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9570" marR="5080" indent="-357505">
              <a:lnSpc>
                <a:spcPct val="1014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DejaVu Sans"/>
                <a:cs typeface="DejaVu Sans"/>
              </a:rPr>
              <a:t>User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Verificated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5488430" y="3665334"/>
            <a:ext cx="2190750" cy="1958975"/>
          </a:xfrm>
          <a:custGeom>
            <a:avLst/>
            <a:gdLst/>
            <a:ahLst/>
            <a:cxnLst/>
            <a:rect l="l" t="t" r="r" b="b"/>
            <a:pathLst>
              <a:path w="2190750" h="1958975">
                <a:moveTo>
                  <a:pt x="2190292" y="1958379"/>
                </a:moveTo>
                <a:lnTo>
                  <a:pt x="0" y="1958379"/>
                </a:lnTo>
                <a:lnTo>
                  <a:pt x="0" y="0"/>
                </a:lnTo>
                <a:lnTo>
                  <a:pt x="2190292" y="0"/>
                </a:lnTo>
                <a:lnTo>
                  <a:pt x="2190292" y="1958379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5858126" y="3639750"/>
            <a:ext cx="145097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9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355874" y="5456404"/>
            <a:ext cx="45593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6036004" y="4074404"/>
            <a:ext cx="1095375" cy="1095375"/>
            <a:chOff x="6036004" y="4074404"/>
            <a:chExt cx="1095375" cy="1095375"/>
          </a:xfrm>
        </p:grpSpPr>
        <p:sp>
          <p:nvSpPr>
            <p:cNvPr id="70" name="object 70" descr=""/>
            <p:cNvSpPr/>
            <p:nvPr/>
          </p:nvSpPr>
          <p:spPr>
            <a:xfrm>
              <a:off x="6115717" y="4074404"/>
              <a:ext cx="1016000" cy="1095375"/>
            </a:xfrm>
            <a:custGeom>
              <a:avLst/>
              <a:gdLst/>
              <a:ahLst/>
              <a:cxnLst/>
              <a:rect l="l" t="t" r="r" b="b"/>
              <a:pathLst>
                <a:path w="1016000" h="1095375">
                  <a:moveTo>
                    <a:pt x="467860" y="1095146"/>
                  </a:moveTo>
                  <a:lnTo>
                    <a:pt x="418860" y="1092983"/>
                  </a:lnTo>
                  <a:lnTo>
                    <a:pt x="371069" y="1086618"/>
                  </a:lnTo>
                  <a:lnTo>
                    <a:pt x="324670" y="1076234"/>
                  </a:lnTo>
                  <a:lnTo>
                    <a:pt x="279845" y="1062015"/>
                  </a:lnTo>
                  <a:lnTo>
                    <a:pt x="236780" y="1044144"/>
                  </a:lnTo>
                  <a:lnTo>
                    <a:pt x="195657" y="1022805"/>
                  </a:lnTo>
                  <a:lnTo>
                    <a:pt x="156661" y="998182"/>
                  </a:lnTo>
                  <a:lnTo>
                    <a:pt x="119974" y="970458"/>
                  </a:lnTo>
                  <a:lnTo>
                    <a:pt x="85781" y="939818"/>
                  </a:lnTo>
                  <a:lnTo>
                    <a:pt x="54265" y="906444"/>
                  </a:lnTo>
                  <a:lnTo>
                    <a:pt x="25610" y="870520"/>
                  </a:lnTo>
                  <a:lnTo>
                    <a:pt x="0" y="832230"/>
                  </a:lnTo>
                  <a:lnTo>
                    <a:pt x="467860" y="547573"/>
                  </a:lnTo>
                  <a:lnTo>
                    <a:pt x="467860" y="0"/>
                  </a:lnTo>
                  <a:lnTo>
                    <a:pt x="515106" y="2009"/>
                  </a:lnTo>
                  <a:lnTo>
                    <a:pt x="561237" y="7930"/>
                  </a:lnTo>
                  <a:lnTo>
                    <a:pt x="606087" y="17596"/>
                  </a:lnTo>
                  <a:lnTo>
                    <a:pt x="649493" y="30843"/>
                  </a:lnTo>
                  <a:lnTo>
                    <a:pt x="691289" y="47508"/>
                  </a:lnTo>
                  <a:lnTo>
                    <a:pt x="731312" y="67426"/>
                  </a:lnTo>
                  <a:lnTo>
                    <a:pt x="769397" y="90432"/>
                  </a:lnTo>
                  <a:lnTo>
                    <a:pt x="805380" y="116362"/>
                  </a:lnTo>
                  <a:lnTo>
                    <a:pt x="839096" y="145052"/>
                  </a:lnTo>
                  <a:lnTo>
                    <a:pt x="870381" y="176337"/>
                  </a:lnTo>
                  <a:lnTo>
                    <a:pt x="899071" y="210053"/>
                  </a:lnTo>
                  <a:lnTo>
                    <a:pt x="925001" y="246035"/>
                  </a:lnTo>
                  <a:lnTo>
                    <a:pt x="948007" y="284120"/>
                  </a:lnTo>
                  <a:lnTo>
                    <a:pt x="967924" y="324143"/>
                  </a:lnTo>
                  <a:lnTo>
                    <a:pt x="984589" y="365940"/>
                  </a:lnTo>
                  <a:lnTo>
                    <a:pt x="997837" y="409345"/>
                  </a:lnTo>
                  <a:lnTo>
                    <a:pt x="1007503" y="454195"/>
                  </a:lnTo>
                  <a:lnTo>
                    <a:pt x="1013423" y="500326"/>
                  </a:lnTo>
                  <a:lnTo>
                    <a:pt x="1015433" y="547573"/>
                  </a:lnTo>
                  <a:lnTo>
                    <a:pt x="1013423" y="594819"/>
                  </a:lnTo>
                  <a:lnTo>
                    <a:pt x="1007503" y="640950"/>
                  </a:lnTo>
                  <a:lnTo>
                    <a:pt x="997837" y="685800"/>
                  </a:lnTo>
                  <a:lnTo>
                    <a:pt x="984589" y="729206"/>
                  </a:lnTo>
                  <a:lnTo>
                    <a:pt x="967924" y="771002"/>
                  </a:lnTo>
                  <a:lnTo>
                    <a:pt x="948007" y="811025"/>
                  </a:lnTo>
                  <a:lnTo>
                    <a:pt x="925001" y="849110"/>
                  </a:lnTo>
                  <a:lnTo>
                    <a:pt x="899071" y="885093"/>
                  </a:lnTo>
                  <a:lnTo>
                    <a:pt x="870381" y="918809"/>
                  </a:lnTo>
                  <a:lnTo>
                    <a:pt x="839096" y="950094"/>
                  </a:lnTo>
                  <a:lnTo>
                    <a:pt x="805380" y="978784"/>
                  </a:lnTo>
                  <a:lnTo>
                    <a:pt x="769397" y="1004714"/>
                  </a:lnTo>
                  <a:lnTo>
                    <a:pt x="731312" y="1027720"/>
                  </a:lnTo>
                  <a:lnTo>
                    <a:pt x="691289" y="1047637"/>
                  </a:lnTo>
                  <a:lnTo>
                    <a:pt x="649493" y="1064302"/>
                  </a:lnTo>
                  <a:lnTo>
                    <a:pt x="606087" y="1077550"/>
                  </a:lnTo>
                  <a:lnTo>
                    <a:pt x="561237" y="1087216"/>
                  </a:lnTo>
                  <a:lnTo>
                    <a:pt x="515106" y="1093136"/>
                  </a:lnTo>
                  <a:lnTo>
                    <a:pt x="467860" y="1095146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120438" y="4079879"/>
              <a:ext cx="463550" cy="824230"/>
            </a:xfrm>
            <a:custGeom>
              <a:avLst/>
              <a:gdLst/>
              <a:ahLst/>
              <a:cxnLst/>
              <a:rect l="l" t="t" r="r" b="b"/>
              <a:pathLst>
                <a:path w="463550" h="824229">
                  <a:moveTo>
                    <a:pt x="463138" y="542097"/>
                  </a:moveTo>
                  <a:lnTo>
                    <a:pt x="463138" y="0"/>
                  </a:lnTo>
                </a:path>
                <a:path w="463550" h="824229">
                  <a:moveTo>
                    <a:pt x="463138" y="542097"/>
                  </a:moveTo>
                  <a:lnTo>
                    <a:pt x="0" y="823828"/>
                  </a:lnTo>
                </a:path>
              </a:pathLst>
            </a:custGeom>
            <a:ln w="9663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036004" y="4074404"/>
              <a:ext cx="548005" cy="832485"/>
            </a:xfrm>
            <a:custGeom>
              <a:avLst/>
              <a:gdLst/>
              <a:ahLst/>
              <a:cxnLst/>
              <a:rect l="l" t="t" r="r" b="b"/>
              <a:pathLst>
                <a:path w="548004" h="832485">
                  <a:moveTo>
                    <a:pt x="79712" y="832230"/>
                  </a:moveTo>
                  <a:lnTo>
                    <a:pt x="56245" y="789576"/>
                  </a:lnTo>
                  <a:lnTo>
                    <a:pt x="36566" y="744722"/>
                  </a:lnTo>
                  <a:lnTo>
                    <a:pt x="20888" y="697882"/>
                  </a:lnTo>
                  <a:lnTo>
                    <a:pt x="9426" y="649268"/>
                  </a:lnTo>
                  <a:lnTo>
                    <a:pt x="2392" y="599094"/>
                  </a:lnTo>
                  <a:lnTo>
                    <a:pt x="0" y="547573"/>
                  </a:lnTo>
                  <a:lnTo>
                    <a:pt x="2009" y="500326"/>
                  </a:lnTo>
                  <a:lnTo>
                    <a:pt x="7930" y="454195"/>
                  </a:lnTo>
                  <a:lnTo>
                    <a:pt x="17596" y="409345"/>
                  </a:lnTo>
                  <a:lnTo>
                    <a:pt x="30843" y="365940"/>
                  </a:lnTo>
                  <a:lnTo>
                    <a:pt x="47508" y="324143"/>
                  </a:lnTo>
                  <a:lnTo>
                    <a:pt x="67426" y="284120"/>
                  </a:lnTo>
                  <a:lnTo>
                    <a:pt x="90432" y="246035"/>
                  </a:lnTo>
                  <a:lnTo>
                    <a:pt x="116362" y="210053"/>
                  </a:lnTo>
                  <a:lnTo>
                    <a:pt x="145052" y="176337"/>
                  </a:lnTo>
                  <a:lnTo>
                    <a:pt x="176337" y="145052"/>
                  </a:lnTo>
                  <a:lnTo>
                    <a:pt x="210053" y="116362"/>
                  </a:lnTo>
                  <a:lnTo>
                    <a:pt x="246035" y="90432"/>
                  </a:lnTo>
                  <a:lnTo>
                    <a:pt x="284120" y="67426"/>
                  </a:lnTo>
                  <a:lnTo>
                    <a:pt x="324143" y="47508"/>
                  </a:lnTo>
                  <a:lnTo>
                    <a:pt x="365940" y="30843"/>
                  </a:lnTo>
                  <a:lnTo>
                    <a:pt x="409345" y="17596"/>
                  </a:lnTo>
                  <a:lnTo>
                    <a:pt x="454195" y="7930"/>
                  </a:lnTo>
                  <a:lnTo>
                    <a:pt x="500326" y="2009"/>
                  </a:lnTo>
                  <a:lnTo>
                    <a:pt x="547573" y="0"/>
                  </a:lnTo>
                  <a:lnTo>
                    <a:pt x="547573" y="547573"/>
                  </a:lnTo>
                  <a:lnTo>
                    <a:pt x="79712" y="83223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583577" y="461559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w="0" h="6985">
                  <a:moveTo>
                    <a:pt x="0" y="6377"/>
                  </a:moveTo>
                  <a:lnTo>
                    <a:pt x="0" y="0"/>
                  </a:lnTo>
                </a:path>
              </a:pathLst>
            </a:custGeom>
            <a:ln w="9663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577135" y="461553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9999" y="12884"/>
                  </a:moveTo>
                  <a:lnTo>
                    <a:pt x="2884" y="12884"/>
                  </a:lnTo>
                  <a:lnTo>
                    <a:pt x="0" y="9999"/>
                  </a:lnTo>
                  <a:lnTo>
                    <a:pt x="0" y="2884"/>
                  </a:lnTo>
                  <a:lnTo>
                    <a:pt x="2884" y="0"/>
                  </a:lnTo>
                  <a:lnTo>
                    <a:pt x="6442" y="0"/>
                  </a:lnTo>
                  <a:lnTo>
                    <a:pt x="6442" y="6442"/>
                  </a:lnTo>
                  <a:lnTo>
                    <a:pt x="12884" y="6442"/>
                  </a:lnTo>
                  <a:lnTo>
                    <a:pt x="12884" y="9999"/>
                  </a:lnTo>
                  <a:lnTo>
                    <a:pt x="9999" y="12884"/>
                  </a:lnTo>
                  <a:close/>
                </a:path>
                <a:path w="13334" h="13335">
                  <a:moveTo>
                    <a:pt x="12884" y="6442"/>
                  </a:moveTo>
                  <a:lnTo>
                    <a:pt x="6442" y="6442"/>
                  </a:lnTo>
                  <a:lnTo>
                    <a:pt x="6442" y="0"/>
                  </a:lnTo>
                  <a:lnTo>
                    <a:pt x="9999" y="0"/>
                  </a:lnTo>
                  <a:lnTo>
                    <a:pt x="12884" y="2884"/>
                  </a:lnTo>
                  <a:lnTo>
                    <a:pt x="12884" y="6442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5617455" y="4180881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33,70%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7060472" y="4876621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66,30%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664865" y="3278996"/>
            <a:ext cx="1837689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" marR="5080" indent="-20955">
              <a:lnSpc>
                <a:spcPct val="1014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DejaVu Sans"/>
                <a:cs typeface="DejaVu Sans"/>
              </a:rPr>
              <a:t>by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Verificated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2383369" y="933910"/>
            <a:ext cx="863600" cy="238760"/>
            <a:chOff x="2383369" y="933910"/>
            <a:chExt cx="863600" cy="238760"/>
          </a:xfrm>
        </p:grpSpPr>
        <p:pic>
          <p:nvPicPr>
            <p:cNvPr id="79" name="object 7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369" y="933910"/>
              <a:ext cx="238355" cy="238355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8354" y="953236"/>
              <a:ext cx="212587" cy="212587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9782" y="966120"/>
              <a:ext cx="186819" cy="186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736" y="508736"/>
            <a:ext cx="9663430" cy="5437505"/>
            <a:chOff x="508736" y="508736"/>
            <a:chExt cx="9663430" cy="5437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36" y="508736"/>
              <a:ext cx="9663055" cy="54370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9826" y="959678"/>
              <a:ext cx="605551" cy="3414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49582" y="792369"/>
            <a:ext cx="2265045" cy="520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50" spc="-10"/>
              <a:t>TEMPORAL</a:t>
            </a:r>
            <a:endParaRPr sz="3250"/>
          </a:p>
        </p:txBody>
      </p:sp>
      <p:sp>
        <p:nvSpPr>
          <p:cNvPr id="6" name="object 6" descr=""/>
          <p:cNvSpPr/>
          <p:nvPr/>
        </p:nvSpPr>
        <p:spPr>
          <a:xfrm>
            <a:off x="888816" y="1822911"/>
            <a:ext cx="4438650" cy="1578610"/>
          </a:xfrm>
          <a:custGeom>
            <a:avLst/>
            <a:gdLst/>
            <a:ahLst/>
            <a:cxnLst/>
            <a:rect l="l" t="t" r="r" b="b"/>
            <a:pathLst>
              <a:path w="4438650" h="1578610">
                <a:moveTo>
                  <a:pt x="4438563" y="1578299"/>
                </a:moveTo>
                <a:lnTo>
                  <a:pt x="0" y="1578299"/>
                </a:lnTo>
                <a:lnTo>
                  <a:pt x="0" y="0"/>
                </a:lnTo>
                <a:lnTo>
                  <a:pt x="4438563" y="0"/>
                </a:lnTo>
                <a:lnTo>
                  <a:pt x="4438563" y="15782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42713" y="1945494"/>
            <a:ext cx="58419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82896" y="1798615"/>
            <a:ext cx="678180" cy="2965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  <a:p>
            <a:pPr marL="32639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jun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70307" y="1798615"/>
            <a:ext cx="1226185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2765" marR="5080" indent="-520700">
              <a:lnSpc>
                <a:spcPct val="111000"/>
              </a:lnSpc>
              <a:spcBef>
                <a:spcPts val="95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jun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00135" y="3259670"/>
            <a:ext cx="394462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31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dirty="0" sz="800" spc="3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r>
              <a:rPr dirty="0" sz="800" spc="1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1011121314152122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800" spc="3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r>
              <a:rPr dirty="0" sz="800" spc="1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10111718192021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80857" y="3085735"/>
            <a:ext cx="914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49802" y="2576814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84274" y="2074335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2166" y="2371625"/>
            <a:ext cx="145415" cy="5842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400686" y="2083542"/>
            <a:ext cx="3930650" cy="1173480"/>
            <a:chOff x="1400686" y="2083542"/>
            <a:chExt cx="3930650" cy="1173480"/>
          </a:xfrm>
        </p:grpSpPr>
        <p:sp>
          <p:nvSpPr>
            <p:cNvPr id="16" name="object 16" descr=""/>
            <p:cNvSpPr/>
            <p:nvPr/>
          </p:nvSpPr>
          <p:spPr>
            <a:xfrm>
              <a:off x="1404179" y="2653934"/>
              <a:ext cx="135890" cy="509270"/>
            </a:xfrm>
            <a:custGeom>
              <a:avLst/>
              <a:gdLst/>
              <a:ahLst/>
              <a:cxnLst/>
              <a:rect l="l" t="t" r="r" b="b"/>
              <a:pathLst>
                <a:path w="135890" h="509269">
                  <a:moveTo>
                    <a:pt x="0" y="508920"/>
                  </a:moveTo>
                  <a:lnTo>
                    <a:pt x="135282" y="508920"/>
                  </a:lnTo>
                </a:path>
                <a:path w="135890" h="509269">
                  <a:moveTo>
                    <a:pt x="0" y="0"/>
                  </a:moveTo>
                  <a:lnTo>
                    <a:pt x="135282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9462" y="2087035"/>
              <a:ext cx="2299970" cy="1166495"/>
            </a:xfrm>
            <a:custGeom>
              <a:avLst/>
              <a:gdLst/>
              <a:ahLst/>
              <a:cxnLst/>
              <a:rect l="l" t="t" r="r" b="b"/>
              <a:pathLst>
                <a:path w="2299970" h="1166495">
                  <a:moveTo>
                    <a:pt x="135282" y="0"/>
                  </a:moveTo>
                  <a:lnTo>
                    <a:pt x="135282" y="1166008"/>
                  </a:lnTo>
                </a:path>
                <a:path w="2299970" h="1166495">
                  <a:moveTo>
                    <a:pt x="270565" y="0"/>
                  </a:moveTo>
                  <a:lnTo>
                    <a:pt x="270565" y="1166008"/>
                  </a:lnTo>
                </a:path>
                <a:path w="2299970" h="1166495">
                  <a:moveTo>
                    <a:pt x="405848" y="0"/>
                  </a:moveTo>
                  <a:lnTo>
                    <a:pt x="405848" y="1166008"/>
                  </a:lnTo>
                </a:path>
                <a:path w="2299970" h="1166495">
                  <a:moveTo>
                    <a:pt x="541131" y="0"/>
                  </a:moveTo>
                  <a:lnTo>
                    <a:pt x="541131" y="1166008"/>
                  </a:lnTo>
                </a:path>
                <a:path w="2299970" h="1166495">
                  <a:moveTo>
                    <a:pt x="676413" y="0"/>
                  </a:moveTo>
                  <a:lnTo>
                    <a:pt x="676413" y="1166008"/>
                  </a:lnTo>
                </a:path>
                <a:path w="2299970" h="1166495">
                  <a:moveTo>
                    <a:pt x="811696" y="0"/>
                  </a:moveTo>
                  <a:lnTo>
                    <a:pt x="811696" y="1166008"/>
                  </a:lnTo>
                </a:path>
                <a:path w="2299970" h="1166495">
                  <a:moveTo>
                    <a:pt x="946979" y="0"/>
                  </a:moveTo>
                  <a:lnTo>
                    <a:pt x="946979" y="1166008"/>
                  </a:lnTo>
                </a:path>
                <a:path w="2299970" h="1166495">
                  <a:moveTo>
                    <a:pt x="1082262" y="0"/>
                  </a:moveTo>
                  <a:lnTo>
                    <a:pt x="1082262" y="1166008"/>
                  </a:lnTo>
                </a:path>
                <a:path w="2299970" h="1166495">
                  <a:moveTo>
                    <a:pt x="1217545" y="0"/>
                  </a:moveTo>
                  <a:lnTo>
                    <a:pt x="1217545" y="1166008"/>
                  </a:lnTo>
                </a:path>
                <a:path w="2299970" h="1166495">
                  <a:moveTo>
                    <a:pt x="1352827" y="0"/>
                  </a:moveTo>
                  <a:lnTo>
                    <a:pt x="1352827" y="1166008"/>
                  </a:lnTo>
                </a:path>
                <a:path w="2299970" h="1166495">
                  <a:moveTo>
                    <a:pt x="1488110" y="0"/>
                  </a:moveTo>
                  <a:lnTo>
                    <a:pt x="1488110" y="1166008"/>
                  </a:lnTo>
                </a:path>
                <a:path w="2299970" h="1166495">
                  <a:moveTo>
                    <a:pt x="1623393" y="0"/>
                  </a:moveTo>
                  <a:lnTo>
                    <a:pt x="1623393" y="1166008"/>
                  </a:lnTo>
                </a:path>
                <a:path w="2299970" h="1166495">
                  <a:moveTo>
                    <a:pt x="1758676" y="0"/>
                  </a:moveTo>
                  <a:lnTo>
                    <a:pt x="1758676" y="1166008"/>
                  </a:lnTo>
                </a:path>
                <a:path w="2299970" h="1166495">
                  <a:moveTo>
                    <a:pt x="1893958" y="0"/>
                  </a:moveTo>
                  <a:lnTo>
                    <a:pt x="1893958" y="1166008"/>
                  </a:lnTo>
                </a:path>
                <a:path w="2299970" h="1166495">
                  <a:moveTo>
                    <a:pt x="2029241" y="0"/>
                  </a:moveTo>
                  <a:lnTo>
                    <a:pt x="2029241" y="1166008"/>
                  </a:lnTo>
                </a:path>
                <a:path w="2299970" h="1166495">
                  <a:moveTo>
                    <a:pt x="2164524" y="0"/>
                  </a:moveTo>
                  <a:lnTo>
                    <a:pt x="2164524" y="1166008"/>
                  </a:lnTo>
                </a:path>
                <a:path w="2299970" h="1166495">
                  <a:moveTo>
                    <a:pt x="0" y="1075820"/>
                  </a:moveTo>
                  <a:lnTo>
                    <a:pt x="2299807" y="1075820"/>
                  </a:lnTo>
                </a:path>
                <a:path w="2299970" h="1166495">
                  <a:moveTo>
                    <a:pt x="0" y="566899"/>
                  </a:moveTo>
                  <a:lnTo>
                    <a:pt x="2299807" y="566899"/>
                  </a:lnTo>
                </a:path>
                <a:path w="2299970" h="1166495">
                  <a:moveTo>
                    <a:pt x="0" y="57978"/>
                  </a:moveTo>
                  <a:lnTo>
                    <a:pt x="2299807" y="57978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39269" y="2087035"/>
              <a:ext cx="1488440" cy="1166495"/>
            </a:xfrm>
            <a:custGeom>
              <a:avLst/>
              <a:gdLst/>
              <a:ahLst/>
              <a:cxnLst/>
              <a:rect l="l" t="t" r="r" b="b"/>
              <a:pathLst>
                <a:path w="1488439" h="1166495">
                  <a:moveTo>
                    <a:pt x="135282" y="0"/>
                  </a:moveTo>
                  <a:lnTo>
                    <a:pt x="135282" y="1166008"/>
                  </a:lnTo>
                </a:path>
                <a:path w="1488439" h="1166495">
                  <a:moveTo>
                    <a:pt x="270565" y="0"/>
                  </a:moveTo>
                  <a:lnTo>
                    <a:pt x="270565" y="1166008"/>
                  </a:lnTo>
                </a:path>
                <a:path w="1488439" h="1166495">
                  <a:moveTo>
                    <a:pt x="405848" y="0"/>
                  </a:moveTo>
                  <a:lnTo>
                    <a:pt x="405848" y="1166008"/>
                  </a:lnTo>
                </a:path>
                <a:path w="1488439" h="1166495">
                  <a:moveTo>
                    <a:pt x="541131" y="0"/>
                  </a:moveTo>
                  <a:lnTo>
                    <a:pt x="541131" y="1166008"/>
                  </a:lnTo>
                </a:path>
                <a:path w="1488439" h="1166495">
                  <a:moveTo>
                    <a:pt x="676413" y="0"/>
                  </a:moveTo>
                  <a:lnTo>
                    <a:pt x="676413" y="1166008"/>
                  </a:lnTo>
                </a:path>
                <a:path w="1488439" h="1166495">
                  <a:moveTo>
                    <a:pt x="811696" y="0"/>
                  </a:moveTo>
                  <a:lnTo>
                    <a:pt x="811696" y="1166008"/>
                  </a:lnTo>
                </a:path>
                <a:path w="1488439" h="1166495">
                  <a:moveTo>
                    <a:pt x="946979" y="0"/>
                  </a:moveTo>
                  <a:lnTo>
                    <a:pt x="946979" y="1166008"/>
                  </a:lnTo>
                </a:path>
                <a:path w="1488439" h="1166495">
                  <a:moveTo>
                    <a:pt x="1082262" y="0"/>
                  </a:moveTo>
                  <a:lnTo>
                    <a:pt x="1082262" y="1166008"/>
                  </a:lnTo>
                </a:path>
                <a:path w="1488439" h="1166495">
                  <a:moveTo>
                    <a:pt x="1217545" y="0"/>
                  </a:moveTo>
                  <a:lnTo>
                    <a:pt x="1217545" y="1166008"/>
                  </a:lnTo>
                </a:path>
                <a:path w="1488439" h="1166495">
                  <a:moveTo>
                    <a:pt x="1352827" y="0"/>
                  </a:moveTo>
                  <a:lnTo>
                    <a:pt x="1352827" y="1166008"/>
                  </a:lnTo>
                </a:path>
                <a:path w="1488439" h="1166495">
                  <a:moveTo>
                    <a:pt x="0" y="1075820"/>
                  </a:moveTo>
                  <a:lnTo>
                    <a:pt x="1488110" y="1075820"/>
                  </a:lnTo>
                </a:path>
                <a:path w="1488439" h="1166495">
                  <a:moveTo>
                    <a:pt x="0" y="566899"/>
                  </a:moveTo>
                  <a:lnTo>
                    <a:pt x="1488110" y="566899"/>
                  </a:lnTo>
                </a:path>
                <a:path w="1488439" h="1166495">
                  <a:moveTo>
                    <a:pt x="0" y="57978"/>
                  </a:moveTo>
                  <a:lnTo>
                    <a:pt x="1488110" y="57978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55712" y="2421153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646" y="19316"/>
                  </a:moveTo>
                  <a:lnTo>
                    <a:pt x="37134" y="11798"/>
                  </a:lnTo>
                  <a:lnTo>
                    <a:pt x="32994" y="5651"/>
                  </a:lnTo>
                  <a:lnTo>
                    <a:pt x="26847" y="1511"/>
                  </a:lnTo>
                  <a:lnTo>
                    <a:pt x="19329" y="0"/>
                  </a:lnTo>
                  <a:lnTo>
                    <a:pt x="11798" y="1511"/>
                  </a:lnTo>
                  <a:lnTo>
                    <a:pt x="5651" y="5651"/>
                  </a:lnTo>
                  <a:lnTo>
                    <a:pt x="1511" y="11798"/>
                  </a:lnTo>
                  <a:lnTo>
                    <a:pt x="0" y="19316"/>
                  </a:lnTo>
                  <a:lnTo>
                    <a:pt x="1511" y="26847"/>
                  </a:lnTo>
                  <a:lnTo>
                    <a:pt x="5651" y="32981"/>
                  </a:lnTo>
                  <a:lnTo>
                    <a:pt x="11798" y="37122"/>
                  </a:lnTo>
                  <a:lnTo>
                    <a:pt x="19329" y="38646"/>
                  </a:lnTo>
                  <a:lnTo>
                    <a:pt x="26847" y="37122"/>
                  </a:lnTo>
                  <a:lnTo>
                    <a:pt x="32994" y="32981"/>
                  </a:lnTo>
                  <a:lnTo>
                    <a:pt x="37134" y="26847"/>
                  </a:lnTo>
                  <a:lnTo>
                    <a:pt x="38646" y="19316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10324" y="2228094"/>
              <a:ext cx="2164715" cy="937894"/>
            </a:xfrm>
            <a:custGeom>
              <a:avLst/>
              <a:gdLst/>
              <a:ahLst/>
              <a:cxnLst/>
              <a:rect l="l" t="t" r="r" b="b"/>
              <a:pathLst>
                <a:path w="2164715" h="937894">
                  <a:moveTo>
                    <a:pt x="0" y="908710"/>
                  </a:moveTo>
                  <a:lnTo>
                    <a:pt x="135282" y="918921"/>
                  </a:lnTo>
                  <a:lnTo>
                    <a:pt x="270565" y="930152"/>
                  </a:lnTo>
                  <a:lnTo>
                    <a:pt x="405848" y="924026"/>
                  </a:lnTo>
                  <a:lnTo>
                    <a:pt x="541131" y="933215"/>
                  </a:lnTo>
                  <a:lnTo>
                    <a:pt x="676413" y="540121"/>
                  </a:lnTo>
                  <a:lnTo>
                    <a:pt x="811696" y="930152"/>
                  </a:lnTo>
                  <a:lnTo>
                    <a:pt x="946979" y="915857"/>
                  </a:lnTo>
                  <a:lnTo>
                    <a:pt x="1082262" y="929131"/>
                  </a:lnTo>
                  <a:lnTo>
                    <a:pt x="1217545" y="919942"/>
                  </a:lnTo>
                  <a:lnTo>
                    <a:pt x="1352827" y="926068"/>
                  </a:lnTo>
                  <a:lnTo>
                    <a:pt x="1488110" y="930152"/>
                  </a:lnTo>
                  <a:lnTo>
                    <a:pt x="1623393" y="0"/>
                  </a:lnTo>
                  <a:lnTo>
                    <a:pt x="1758676" y="936278"/>
                  </a:lnTo>
                  <a:lnTo>
                    <a:pt x="1893958" y="937299"/>
                  </a:lnTo>
                  <a:lnTo>
                    <a:pt x="2029241" y="935257"/>
                  </a:lnTo>
                  <a:lnTo>
                    <a:pt x="2164524" y="936278"/>
                  </a:lnTo>
                </a:path>
              </a:pathLst>
            </a:custGeom>
            <a:ln w="19326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90992" y="2208770"/>
              <a:ext cx="1662430" cy="947419"/>
            </a:xfrm>
            <a:custGeom>
              <a:avLst/>
              <a:gdLst/>
              <a:ahLst/>
              <a:cxnLst/>
              <a:rect l="l" t="t" r="r" b="b"/>
              <a:pathLst>
                <a:path w="1662429" h="947419">
                  <a:moveTo>
                    <a:pt x="38646" y="928039"/>
                  </a:moveTo>
                  <a:lnTo>
                    <a:pt x="37134" y="920521"/>
                  </a:lnTo>
                  <a:lnTo>
                    <a:pt x="32994" y="914374"/>
                  </a:lnTo>
                  <a:lnTo>
                    <a:pt x="26847" y="910234"/>
                  </a:lnTo>
                  <a:lnTo>
                    <a:pt x="19329" y="908710"/>
                  </a:lnTo>
                  <a:lnTo>
                    <a:pt x="11798" y="910234"/>
                  </a:lnTo>
                  <a:lnTo>
                    <a:pt x="5664" y="914374"/>
                  </a:lnTo>
                  <a:lnTo>
                    <a:pt x="1524" y="920521"/>
                  </a:lnTo>
                  <a:lnTo>
                    <a:pt x="0" y="928039"/>
                  </a:lnTo>
                  <a:lnTo>
                    <a:pt x="1524" y="935558"/>
                  </a:lnTo>
                  <a:lnTo>
                    <a:pt x="5664" y="941705"/>
                  </a:lnTo>
                  <a:lnTo>
                    <a:pt x="11798" y="945845"/>
                  </a:lnTo>
                  <a:lnTo>
                    <a:pt x="19329" y="947369"/>
                  </a:lnTo>
                  <a:lnTo>
                    <a:pt x="26847" y="945845"/>
                  </a:lnTo>
                  <a:lnTo>
                    <a:pt x="32994" y="941705"/>
                  </a:lnTo>
                  <a:lnTo>
                    <a:pt x="37134" y="935558"/>
                  </a:lnTo>
                  <a:lnTo>
                    <a:pt x="38646" y="928039"/>
                  </a:lnTo>
                  <a:close/>
                </a:path>
                <a:path w="1662429" h="947419">
                  <a:moveTo>
                    <a:pt x="715060" y="559447"/>
                  </a:moveTo>
                  <a:lnTo>
                    <a:pt x="713549" y="551929"/>
                  </a:lnTo>
                  <a:lnTo>
                    <a:pt x="709409" y="545782"/>
                  </a:lnTo>
                  <a:lnTo>
                    <a:pt x="703262" y="541642"/>
                  </a:lnTo>
                  <a:lnTo>
                    <a:pt x="695744" y="540131"/>
                  </a:lnTo>
                  <a:lnTo>
                    <a:pt x="688213" y="541642"/>
                  </a:lnTo>
                  <a:lnTo>
                    <a:pt x="682078" y="545782"/>
                  </a:lnTo>
                  <a:lnTo>
                    <a:pt x="677926" y="551929"/>
                  </a:lnTo>
                  <a:lnTo>
                    <a:pt x="676414" y="559447"/>
                  </a:lnTo>
                  <a:lnTo>
                    <a:pt x="677926" y="566978"/>
                  </a:lnTo>
                  <a:lnTo>
                    <a:pt x="682078" y="573112"/>
                  </a:lnTo>
                  <a:lnTo>
                    <a:pt x="688213" y="577253"/>
                  </a:lnTo>
                  <a:lnTo>
                    <a:pt x="695744" y="578777"/>
                  </a:lnTo>
                  <a:lnTo>
                    <a:pt x="703262" y="577253"/>
                  </a:lnTo>
                  <a:lnTo>
                    <a:pt x="709409" y="573112"/>
                  </a:lnTo>
                  <a:lnTo>
                    <a:pt x="713549" y="566978"/>
                  </a:lnTo>
                  <a:lnTo>
                    <a:pt x="715060" y="559447"/>
                  </a:lnTo>
                  <a:close/>
                </a:path>
                <a:path w="1662429" h="947419">
                  <a:moveTo>
                    <a:pt x="1662049" y="19329"/>
                  </a:moveTo>
                  <a:lnTo>
                    <a:pt x="1660525" y="11811"/>
                  </a:lnTo>
                  <a:lnTo>
                    <a:pt x="1656384" y="5664"/>
                  </a:lnTo>
                  <a:lnTo>
                    <a:pt x="1650238" y="1524"/>
                  </a:lnTo>
                  <a:lnTo>
                    <a:pt x="1642719" y="0"/>
                  </a:lnTo>
                  <a:lnTo>
                    <a:pt x="1635201" y="1524"/>
                  </a:lnTo>
                  <a:lnTo>
                    <a:pt x="1629054" y="5664"/>
                  </a:lnTo>
                  <a:lnTo>
                    <a:pt x="1624914" y="11811"/>
                  </a:lnTo>
                  <a:lnTo>
                    <a:pt x="1623390" y="19329"/>
                  </a:lnTo>
                  <a:lnTo>
                    <a:pt x="1624914" y="26847"/>
                  </a:lnTo>
                  <a:lnTo>
                    <a:pt x="1629054" y="32994"/>
                  </a:lnTo>
                  <a:lnTo>
                    <a:pt x="1635201" y="37134"/>
                  </a:lnTo>
                  <a:lnTo>
                    <a:pt x="1642719" y="38658"/>
                  </a:lnTo>
                  <a:lnTo>
                    <a:pt x="1650238" y="37134"/>
                  </a:lnTo>
                  <a:lnTo>
                    <a:pt x="1656384" y="32994"/>
                  </a:lnTo>
                  <a:lnTo>
                    <a:pt x="1660525" y="26847"/>
                  </a:lnTo>
                  <a:lnTo>
                    <a:pt x="1662049" y="19329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10132" y="2350617"/>
              <a:ext cx="1353185" cy="814069"/>
            </a:xfrm>
            <a:custGeom>
              <a:avLst/>
              <a:gdLst/>
              <a:ahLst/>
              <a:cxnLst/>
              <a:rect l="l" t="t" r="r" b="b"/>
              <a:pathLst>
                <a:path w="1353185" h="814069">
                  <a:moveTo>
                    <a:pt x="0" y="0"/>
                  </a:moveTo>
                  <a:lnTo>
                    <a:pt x="135282" y="806608"/>
                  </a:lnTo>
                  <a:lnTo>
                    <a:pt x="270565" y="806608"/>
                  </a:lnTo>
                  <a:lnTo>
                    <a:pt x="405848" y="678980"/>
                  </a:lnTo>
                  <a:lnTo>
                    <a:pt x="541131" y="678980"/>
                  </a:lnTo>
                  <a:lnTo>
                    <a:pt x="676413" y="695316"/>
                  </a:lnTo>
                  <a:lnTo>
                    <a:pt x="811696" y="812734"/>
                  </a:lnTo>
                  <a:lnTo>
                    <a:pt x="946979" y="811713"/>
                  </a:lnTo>
                  <a:lnTo>
                    <a:pt x="1082262" y="803545"/>
                  </a:lnTo>
                  <a:lnTo>
                    <a:pt x="1217545" y="762704"/>
                  </a:lnTo>
                  <a:lnTo>
                    <a:pt x="1352827" y="813755"/>
                  </a:lnTo>
                </a:path>
              </a:pathLst>
            </a:custGeom>
            <a:ln w="19326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90797" y="2331300"/>
              <a:ext cx="1256665" cy="801370"/>
            </a:xfrm>
            <a:custGeom>
              <a:avLst/>
              <a:gdLst/>
              <a:ahLst/>
              <a:cxnLst/>
              <a:rect l="l" t="t" r="r" b="b"/>
              <a:pathLst>
                <a:path w="1256664" h="801369">
                  <a:moveTo>
                    <a:pt x="38658" y="19316"/>
                  </a:moveTo>
                  <a:lnTo>
                    <a:pt x="37134" y="11798"/>
                  </a:lnTo>
                  <a:lnTo>
                    <a:pt x="32994" y="5651"/>
                  </a:lnTo>
                  <a:lnTo>
                    <a:pt x="26847" y="1511"/>
                  </a:lnTo>
                  <a:lnTo>
                    <a:pt x="19329" y="0"/>
                  </a:lnTo>
                  <a:lnTo>
                    <a:pt x="11811" y="1511"/>
                  </a:lnTo>
                  <a:lnTo>
                    <a:pt x="5664" y="5651"/>
                  </a:lnTo>
                  <a:lnTo>
                    <a:pt x="1524" y="11798"/>
                  </a:lnTo>
                  <a:lnTo>
                    <a:pt x="0" y="19316"/>
                  </a:lnTo>
                  <a:lnTo>
                    <a:pt x="1524" y="26847"/>
                  </a:lnTo>
                  <a:lnTo>
                    <a:pt x="5664" y="32994"/>
                  </a:lnTo>
                  <a:lnTo>
                    <a:pt x="11811" y="37134"/>
                  </a:lnTo>
                  <a:lnTo>
                    <a:pt x="19329" y="38646"/>
                  </a:lnTo>
                  <a:lnTo>
                    <a:pt x="26847" y="37134"/>
                  </a:lnTo>
                  <a:lnTo>
                    <a:pt x="32994" y="32994"/>
                  </a:lnTo>
                  <a:lnTo>
                    <a:pt x="37134" y="26847"/>
                  </a:lnTo>
                  <a:lnTo>
                    <a:pt x="38658" y="19316"/>
                  </a:lnTo>
                  <a:close/>
                </a:path>
                <a:path w="1256664" h="801369">
                  <a:moveTo>
                    <a:pt x="444500" y="698309"/>
                  </a:moveTo>
                  <a:lnTo>
                    <a:pt x="442988" y="690778"/>
                  </a:lnTo>
                  <a:lnTo>
                    <a:pt x="438835" y="684631"/>
                  </a:lnTo>
                  <a:lnTo>
                    <a:pt x="432701" y="680491"/>
                  </a:lnTo>
                  <a:lnTo>
                    <a:pt x="425170" y="678980"/>
                  </a:lnTo>
                  <a:lnTo>
                    <a:pt x="417652" y="680491"/>
                  </a:lnTo>
                  <a:lnTo>
                    <a:pt x="411505" y="684631"/>
                  </a:lnTo>
                  <a:lnTo>
                    <a:pt x="407365" y="690778"/>
                  </a:lnTo>
                  <a:lnTo>
                    <a:pt x="405853" y="698309"/>
                  </a:lnTo>
                  <a:lnTo>
                    <a:pt x="407365" y="705827"/>
                  </a:lnTo>
                  <a:lnTo>
                    <a:pt x="411505" y="711974"/>
                  </a:lnTo>
                  <a:lnTo>
                    <a:pt x="417652" y="716114"/>
                  </a:lnTo>
                  <a:lnTo>
                    <a:pt x="425170" y="717626"/>
                  </a:lnTo>
                  <a:lnTo>
                    <a:pt x="432701" y="716114"/>
                  </a:lnTo>
                  <a:lnTo>
                    <a:pt x="438835" y="711974"/>
                  </a:lnTo>
                  <a:lnTo>
                    <a:pt x="442988" y="705827"/>
                  </a:lnTo>
                  <a:lnTo>
                    <a:pt x="444500" y="698309"/>
                  </a:lnTo>
                  <a:close/>
                </a:path>
                <a:path w="1256664" h="801369">
                  <a:moveTo>
                    <a:pt x="715073" y="714641"/>
                  </a:moveTo>
                  <a:lnTo>
                    <a:pt x="713549" y="707123"/>
                  </a:lnTo>
                  <a:lnTo>
                    <a:pt x="709409" y="700976"/>
                  </a:lnTo>
                  <a:lnTo>
                    <a:pt x="703262" y="696836"/>
                  </a:lnTo>
                  <a:lnTo>
                    <a:pt x="695744" y="695312"/>
                  </a:lnTo>
                  <a:lnTo>
                    <a:pt x="688225" y="696836"/>
                  </a:lnTo>
                  <a:lnTo>
                    <a:pt x="682078" y="700976"/>
                  </a:lnTo>
                  <a:lnTo>
                    <a:pt x="677938" y="707123"/>
                  </a:lnTo>
                  <a:lnTo>
                    <a:pt x="676414" y="714641"/>
                  </a:lnTo>
                  <a:lnTo>
                    <a:pt x="677938" y="722160"/>
                  </a:lnTo>
                  <a:lnTo>
                    <a:pt x="682078" y="728306"/>
                  </a:lnTo>
                  <a:lnTo>
                    <a:pt x="688225" y="732447"/>
                  </a:lnTo>
                  <a:lnTo>
                    <a:pt x="695744" y="733971"/>
                  </a:lnTo>
                  <a:lnTo>
                    <a:pt x="703262" y="732447"/>
                  </a:lnTo>
                  <a:lnTo>
                    <a:pt x="709409" y="728306"/>
                  </a:lnTo>
                  <a:lnTo>
                    <a:pt x="713549" y="722160"/>
                  </a:lnTo>
                  <a:lnTo>
                    <a:pt x="715073" y="714641"/>
                  </a:lnTo>
                  <a:close/>
                </a:path>
                <a:path w="1256664" h="801369">
                  <a:moveTo>
                    <a:pt x="1256195" y="782027"/>
                  </a:moveTo>
                  <a:lnTo>
                    <a:pt x="1254683" y="774509"/>
                  </a:lnTo>
                  <a:lnTo>
                    <a:pt x="1250543" y="768362"/>
                  </a:lnTo>
                  <a:lnTo>
                    <a:pt x="1244396" y="764222"/>
                  </a:lnTo>
                  <a:lnTo>
                    <a:pt x="1236878" y="762698"/>
                  </a:lnTo>
                  <a:lnTo>
                    <a:pt x="1229347" y="764222"/>
                  </a:lnTo>
                  <a:lnTo>
                    <a:pt x="1223213" y="768362"/>
                  </a:lnTo>
                  <a:lnTo>
                    <a:pt x="1219060" y="774509"/>
                  </a:lnTo>
                  <a:lnTo>
                    <a:pt x="1217549" y="782027"/>
                  </a:lnTo>
                  <a:lnTo>
                    <a:pt x="1219060" y="789546"/>
                  </a:lnTo>
                  <a:lnTo>
                    <a:pt x="1223213" y="795693"/>
                  </a:lnTo>
                  <a:lnTo>
                    <a:pt x="1229347" y="799833"/>
                  </a:lnTo>
                  <a:lnTo>
                    <a:pt x="1236878" y="801357"/>
                  </a:lnTo>
                  <a:lnTo>
                    <a:pt x="1244396" y="799833"/>
                  </a:lnTo>
                  <a:lnTo>
                    <a:pt x="1250543" y="795693"/>
                  </a:lnTo>
                  <a:lnTo>
                    <a:pt x="1254683" y="789546"/>
                  </a:lnTo>
                  <a:lnTo>
                    <a:pt x="1256195" y="782027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404179" y="2145013"/>
            <a:ext cx="135890" cy="509270"/>
          </a:xfrm>
          <a:prstGeom prst="rect">
            <a:avLst/>
          </a:prstGeom>
          <a:ln w="6442">
            <a:solidFill>
              <a:srgbClr val="545454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757007" y="2145013"/>
            <a:ext cx="135890" cy="509270"/>
          </a:xfrm>
          <a:prstGeom prst="rect">
            <a:avLst/>
          </a:prstGeom>
          <a:ln w="6442">
            <a:solidFill>
              <a:srgbClr val="54545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892290" y="2145013"/>
            <a:ext cx="161290" cy="509270"/>
          </a:xfrm>
          <a:prstGeom prst="rect">
            <a:avLst/>
          </a:prstGeom>
          <a:ln w="6442">
            <a:solidFill>
              <a:srgbClr val="54545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2,5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31581" y="2145197"/>
            <a:ext cx="18923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526762" y="2963336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1,97%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080593" y="2653934"/>
            <a:ext cx="148590" cy="509270"/>
          </a:xfrm>
          <a:prstGeom prst="rect">
            <a:avLst/>
          </a:prstGeom>
          <a:solidFill>
            <a:srgbClr val="2B2B2B"/>
          </a:solidFill>
          <a:ln w="6442">
            <a:solidFill>
              <a:srgbClr val="54545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50">
              <a:lnSpc>
                <a:spcPts val="615"/>
              </a:lnSpc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26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205390" y="2596140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,55%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839269" y="2145013"/>
            <a:ext cx="135890" cy="509270"/>
          </a:xfrm>
          <a:prstGeom prst="rect">
            <a:avLst/>
          </a:prstGeom>
          <a:ln w="6442">
            <a:solidFill>
              <a:srgbClr val="545454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62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957624" y="2177407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,62%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515683" y="2653934"/>
            <a:ext cx="148590" cy="509270"/>
          </a:xfrm>
          <a:prstGeom prst="rect">
            <a:avLst/>
          </a:prstGeom>
          <a:ln w="6442">
            <a:solidFill>
              <a:srgbClr val="54545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80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639373" y="2873148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,25%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109835" y="2653934"/>
            <a:ext cx="148590" cy="509270"/>
          </a:xfrm>
          <a:prstGeom prst="rect">
            <a:avLst/>
          </a:prstGeom>
          <a:solidFill>
            <a:srgbClr val="2B2B2B"/>
          </a:solidFill>
          <a:ln w="6442">
            <a:solidFill>
              <a:srgbClr val="54545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350">
              <a:lnSpc>
                <a:spcPct val="100000"/>
              </a:lnSpc>
              <a:spcBef>
                <a:spcPts val="70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234632" y="2860263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,50%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921531" y="2653934"/>
            <a:ext cx="148590" cy="509270"/>
          </a:xfrm>
          <a:prstGeom prst="rect">
            <a:avLst/>
          </a:prstGeom>
          <a:solidFill>
            <a:srgbClr val="2B2B2B"/>
          </a:solidFill>
          <a:ln w="6442">
            <a:solidFill>
              <a:srgbClr val="54545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4,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056814" y="2653934"/>
            <a:ext cx="135890" cy="509270"/>
          </a:xfrm>
          <a:prstGeom prst="rect">
            <a:avLst/>
          </a:prstGeom>
          <a:ln w="6442">
            <a:solidFill>
              <a:srgbClr val="54545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08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192097" y="2653934"/>
            <a:ext cx="135890" cy="509270"/>
          </a:xfrm>
          <a:prstGeom prst="rect">
            <a:avLst/>
          </a:prstGeom>
          <a:ln w="6442">
            <a:solidFill>
              <a:srgbClr val="54545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%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027320" y="1072414"/>
            <a:ext cx="4304030" cy="2184400"/>
            <a:chOff x="1027320" y="1072414"/>
            <a:chExt cx="4304030" cy="2184400"/>
          </a:xfrm>
        </p:grpSpPr>
        <p:sp>
          <p:nvSpPr>
            <p:cNvPr id="41" name="object 41" descr=""/>
            <p:cNvSpPr/>
            <p:nvPr/>
          </p:nvSpPr>
          <p:spPr>
            <a:xfrm>
              <a:off x="1404179" y="2087035"/>
              <a:ext cx="135890" cy="1166495"/>
            </a:xfrm>
            <a:custGeom>
              <a:avLst/>
              <a:gdLst/>
              <a:ahLst/>
              <a:cxnLst/>
              <a:rect l="l" t="t" r="r" b="b"/>
              <a:pathLst>
                <a:path w="135890" h="1166495">
                  <a:moveTo>
                    <a:pt x="0" y="0"/>
                  </a:moveTo>
                  <a:lnTo>
                    <a:pt x="0" y="1166008"/>
                  </a:lnTo>
                </a:path>
                <a:path w="135890" h="1166495">
                  <a:moveTo>
                    <a:pt x="135282" y="0"/>
                  </a:moveTo>
                  <a:lnTo>
                    <a:pt x="135282" y="1166008"/>
                  </a:lnTo>
                </a:path>
                <a:path w="135890" h="1166495">
                  <a:moveTo>
                    <a:pt x="0" y="0"/>
                  </a:moveTo>
                  <a:lnTo>
                    <a:pt x="135282" y="0"/>
                  </a:lnTo>
                </a:path>
                <a:path w="135890" h="1166495">
                  <a:moveTo>
                    <a:pt x="0" y="1166008"/>
                  </a:moveTo>
                  <a:lnTo>
                    <a:pt x="135282" y="1166008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39462" y="2087035"/>
              <a:ext cx="2299970" cy="1166495"/>
            </a:xfrm>
            <a:custGeom>
              <a:avLst/>
              <a:gdLst/>
              <a:ahLst/>
              <a:cxnLst/>
              <a:rect l="l" t="t" r="r" b="b"/>
              <a:pathLst>
                <a:path w="2299970" h="1166495">
                  <a:moveTo>
                    <a:pt x="0" y="0"/>
                  </a:moveTo>
                  <a:lnTo>
                    <a:pt x="0" y="1166008"/>
                  </a:lnTo>
                </a:path>
                <a:path w="2299970" h="1166495">
                  <a:moveTo>
                    <a:pt x="2299807" y="0"/>
                  </a:moveTo>
                  <a:lnTo>
                    <a:pt x="2299807" y="1166008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539455" y="2087041"/>
              <a:ext cx="2299970" cy="1166495"/>
            </a:xfrm>
            <a:custGeom>
              <a:avLst/>
              <a:gdLst/>
              <a:ahLst/>
              <a:cxnLst/>
              <a:rect l="l" t="t" r="r" b="b"/>
              <a:pathLst>
                <a:path w="2299970" h="1166495">
                  <a:moveTo>
                    <a:pt x="2299805" y="1162786"/>
                  </a:moveTo>
                  <a:lnTo>
                    <a:pt x="0" y="1162786"/>
                  </a:lnTo>
                  <a:lnTo>
                    <a:pt x="0" y="1166012"/>
                  </a:lnTo>
                  <a:lnTo>
                    <a:pt x="2299805" y="1166012"/>
                  </a:lnTo>
                  <a:lnTo>
                    <a:pt x="2299805" y="1162786"/>
                  </a:lnTo>
                  <a:close/>
                </a:path>
                <a:path w="2299970" h="1166495">
                  <a:moveTo>
                    <a:pt x="2299805" y="0"/>
                  </a:moveTo>
                  <a:lnTo>
                    <a:pt x="0" y="0"/>
                  </a:lnTo>
                  <a:lnTo>
                    <a:pt x="0" y="3225"/>
                  </a:lnTo>
                  <a:lnTo>
                    <a:pt x="2299805" y="3225"/>
                  </a:lnTo>
                  <a:lnTo>
                    <a:pt x="2299805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839269" y="2087035"/>
              <a:ext cx="1488440" cy="1166495"/>
            </a:xfrm>
            <a:custGeom>
              <a:avLst/>
              <a:gdLst/>
              <a:ahLst/>
              <a:cxnLst/>
              <a:rect l="l" t="t" r="r" b="b"/>
              <a:pathLst>
                <a:path w="1488439" h="1166495">
                  <a:moveTo>
                    <a:pt x="0" y="0"/>
                  </a:moveTo>
                  <a:lnTo>
                    <a:pt x="0" y="1166008"/>
                  </a:lnTo>
                </a:path>
                <a:path w="1488439" h="1166495">
                  <a:moveTo>
                    <a:pt x="1488110" y="0"/>
                  </a:moveTo>
                  <a:lnTo>
                    <a:pt x="1488110" y="1166008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839261" y="2087041"/>
              <a:ext cx="1488440" cy="1166495"/>
            </a:xfrm>
            <a:custGeom>
              <a:avLst/>
              <a:gdLst/>
              <a:ahLst/>
              <a:cxnLst/>
              <a:rect l="l" t="t" r="r" b="b"/>
              <a:pathLst>
                <a:path w="1488439" h="1166495">
                  <a:moveTo>
                    <a:pt x="1488109" y="1162786"/>
                  </a:moveTo>
                  <a:lnTo>
                    <a:pt x="0" y="1162786"/>
                  </a:lnTo>
                  <a:lnTo>
                    <a:pt x="0" y="1166012"/>
                  </a:lnTo>
                  <a:lnTo>
                    <a:pt x="1488109" y="1166012"/>
                  </a:lnTo>
                  <a:lnTo>
                    <a:pt x="1488109" y="1162786"/>
                  </a:lnTo>
                  <a:close/>
                </a:path>
                <a:path w="1488439" h="1166495">
                  <a:moveTo>
                    <a:pt x="1488109" y="0"/>
                  </a:moveTo>
                  <a:lnTo>
                    <a:pt x="0" y="0"/>
                  </a:lnTo>
                  <a:lnTo>
                    <a:pt x="0" y="3225"/>
                  </a:lnTo>
                  <a:lnTo>
                    <a:pt x="1488109" y="3225"/>
                  </a:lnTo>
                  <a:lnTo>
                    <a:pt x="1488109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27320" y="107241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27320" y="1246349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2106746" y="1591182"/>
            <a:ext cx="2009139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79189" y="781452"/>
            <a:ext cx="1510030" cy="5956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350" spc="10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350">
              <a:latin typeface="DejaVu Sans"/>
              <a:cs typeface="DejaVu Sans"/>
            </a:endParaRPr>
          </a:p>
          <a:p>
            <a:pPr marL="193040">
              <a:lnSpc>
                <a:spcPct val="100000"/>
              </a:lnSpc>
              <a:spcBef>
                <a:spcPts val="150"/>
              </a:spcBef>
            </a:pPr>
            <a:r>
              <a:rPr dirty="0" sz="95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950">
              <a:latin typeface="Lucida Sans"/>
              <a:cs typeface="Lucida Sans"/>
            </a:endParaRPr>
          </a:p>
          <a:p>
            <a:pPr marL="193040">
              <a:lnSpc>
                <a:spcPct val="100000"/>
              </a:lnSpc>
              <a:spcBef>
                <a:spcPts val="229"/>
              </a:spcBef>
            </a:pPr>
            <a:r>
              <a:rPr dirty="0" sz="950" spc="-50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950" spc="-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95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950">
              <a:latin typeface="Lucida Sans"/>
              <a:cs typeface="Lucida Sans"/>
            </a:endParaRPr>
          </a:p>
        </p:txBody>
      </p:sp>
      <p:graphicFrame>
        <p:nvGraphicFramePr>
          <p:cNvPr id="50" name="object 50" descr=""/>
          <p:cNvGraphicFramePr>
            <a:graphicFrameLocks noGrp="1"/>
          </p:cNvGraphicFramePr>
          <p:nvPr/>
        </p:nvGraphicFramePr>
        <p:xfrm>
          <a:off x="5556072" y="1826132"/>
          <a:ext cx="4232910" cy="3804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/>
                <a:gridCol w="824230"/>
                <a:gridCol w="850265"/>
                <a:gridCol w="895350"/>
                <a:gridCol w="901700"/>
                <a:gridCol w="109220"/>
              </a:tblGrid>
              <a:tr h="334645">
                <a:tc>
                  <a:txBody>
                    <a:bodyPr/>
                    <a:lstStyle/>
                    <a:p>
                      <a:pPr marL="175260" marR="95885" indent="-72390">
                        <a:lnSpc>
                          <a:spcPct val="102299"/>
                        </a:lnSpc>
                        <a:spcBef>
                          <a:spcPts val="85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Mes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10795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Día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43180" indent="227329">
                        <a:lnSpc>
                          <a:spcPct val="102299"/>
                        </a:lnSpc>
                        <a:spcBef>
                          <a:spcPts val="85"/>
                        </a:spcBef>
                      </a:pP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95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10795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41605" marR="58419" indent="-82550">
                        <a:lnSpc>
                          <a:spcPct val="102299"/>
                        </a:lnSpc>
                        <a:spcBef>
                          <a:spcPts val="85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95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 Showcase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10795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28270">
                <a:tc rowSpan="9">
                  <a:txBody>
                    <a:bodyPr/>
                    <a:lstStyle/>
                    <a:p>
                      <a:pPr marL="151130">
                        <a:lnSpc>
                          <a:spcPts val="1105"/>
                        </a:lnSpc>
                      </a:pP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mayo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rowSpan="18">
                  <a:txBody>
                    <a:bodyPr/>
                    <a:lstStyle/>
                    <a:p>
                      <a:pPr marL="172720">
                        <a:lnSpc>
                          <a:spcPts val="110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junio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Doom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96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44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 descr=""/>
          <p:cNvSpPr txBox="1"/>
          <p:nvPr/>
        </p:nvSpPr>
        <p:spPr>
          <a:xfrm>
            <a:off x="6682606" y="1597624"/>
            <a:ext cx="187007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Keyword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895258" y="4058298"/>
            <a:ext cx="2158365" cy="1527175"/>
          </a:xfrm>
          <a:custGeom>
            <a:avLst/>
            <a:gdLst/>
            <a:ahLst/>
            <a:cxnLst/>
            <a:rect l="l" t="t" r="r" b="b"/>
            <a:pathLst>
              <a:path w="2158365" h="1527175">
                <a:moveTo>
                  <a:pt x="2158082" y="1526762"/>
                </a:moveTo>
                <a:lnTo>
                  <a:pt x="0" y="1526762"/>
                </a:lnTo>
                <a:lnTo>
                  <a:pt x="0" y="0"/>
                </a:lnTo>
                <a:lnTo>
                  <a:pt x="2158082" y="0"/>
                </a:lnTo>
                <a:lnTo>
                  <a:pt x="2158082" y="1526762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1467492" y="5443520"/>
            <a:ext cx="153098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240790" algn="l"/>
              </a:tabLst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Dawn</a:t>
            </a:r>
            <a:r>
              <a:rPr dirty="0" sz="800" spc="4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Morni..</a:t>
            </a:r>
            <a:r>
              <a:rPr dirty="0" sz="800" spc="13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Noon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Night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03416" y="4348374"/>
            <a:ext cx="27495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1500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03416" y="4045598"/>
            <a:ext cx="2749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2000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28609" y="4449182"/>
            <a:ext cx="145415" cy="5842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407128" y="4080574"/>
            <a:ext cx="1649730" cy="1360170"/>
            <a:chOff x="1407128" y="4080574"/>
            <a:chExt cx="1649730" cy="1360170"/>
          </a:xfrm>
        </p:grpSpPr>
        <p:sp>
          <p:nvSpPr>
            <p:cNvPr id="58" name="object 58" descr=""/>
            <p:cNvSpPr/>
            <p:nvPr/>
          </p:nvSpPr>
          <p:spPr>
            <a:xfrm>
              <a:off x="1410621" y="4084066"/>
              <a:ext cx="1642745" cy="1353185"/>
            </a:xfrm>
            <a:custGeom>
              <a:avLst/>
              <a:gdLst/>
              <a:ahLst/>
              <a:cxnLst/>
              <a:rect l="l" t="t" r="r" b="b"/>
              <a:pathLst>
                <a:path w="1642745" h="1353185">
                  <a:moveTo>
                    <a:pt x="0" y="1352827"/>
                  </a:moveTo>
                  <a:lnTo>
                    <a:pt x="1642719" y="1352827"/>
                  </a:lnTo>
                </a:path>
                <a:path w="1642745" h="1353185">
                  <a:moveTo>
                    <a:pt x="0" y="1017841"/>
                  </a:moveTo>
                  <a:lnTo>
                    <a:pt x="1642719" y="1017841"/>
                  </a:lnTo>
                </a:path>
                <a:path w="1642745" h="1353185">
                  <a:moveTo>
                    <a:pt x="0" y="676413"/>
                  </a:moveTo>
                  <a:lnTo>
                    <a:pt x="1642719" y="676413"/>
                  </a:lnTo>
                </a:path>
                <a:path w="1642745" h="1353185">
                  <a:moveTo>
                    <a:pt x="0" y="341427"/>
                  </a:moveTo>
                  <a:lnTo>
                    <a:pt x="1642719" y="341427"/>
                  </a:lnTo>
                </a:path>
                <a:path w="1642745" h="1353185">
                  <a:moveTo>
                    <a:pt x="0" y="0"/>
                  </a:moveTo>
                  <a:lnTo>
                    <a:pt x="1642719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613535" y="4925758"/>
              <a:ext cx="1236980" cy="511175"/>
            </a:xfrm>
            <a:custGeom>
              <a:avLst/>
              <a:gdLst/>
              <a:ahLst/>
              <a:cxnLst/>
              <a:rect l="l" t="t" r="r" b="b"/>
              <a:pathLst>
                <a:path w="1236980" h="511175">
                  <a:moveTo>
                    <a:pt x="1236878" y="298551"/>
                  </a:moveTo>
                  <a:lnTo>
                    <a:pt x="1233652" y="298551"/>
                  </a:lnTo>
                  <a:lnTo>
                    <a:pt x="1232687" y="295478"/>
                  </a:lnTo>
                  <a:lnTo>
                    <a:pt x="822312" y="423722"/>
                  </a:lnTo>
                  <a:lnTo>
                    <a:pt x="417842" y="0"/>
                  </a:lnTo>
                  <a:lnTo>
                    <a:pt x="415518" y="2222"/>
                  </a:lnTo>
                  <a:lnTo>
                    <a:pt x="413143" y="50"/>
                  </a:lnTo>
                  <a:lnTo>
                    <a:pt x="850" y="450989"/>
                  </a:lnTo>
                  <a:lnTo>
                    <a:pt x="3225" y="453161"/>
                  </a:lnTo>
                  <a:lnTo>
                    <a:pt x="0" y="453161"/>
                  </a:lnTo>
                  <a:lnTo>
                    <a:pt x="0" y="511136"/>
                  </a:lnTo>
                  <a:lnTo>
                    <a:pt x="3225" y="511136"/>
                  </a:lnTo>
                  <a:lnTo>
                    <a:pt x="6451" y="511136"/>
                  </a:lnTo>
                  <a:lnTo>
                    <a:pt x="1236878" y="511136"/>
                  </a:lnTo>
                  <a:lnTo>
                    <a:pt x="1236878" y="507923"/>
                  </a:lnTo>
                  <a:lnTo>
                    <a:pt x="1236878" y="298551"/>
                  </a:lnTo>
                  <a:close/>
                </a:path>
              </a:pathLst>
            </a:custGeom>
            <a:solidFill>
              <a:srgbClr val="05B74F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613535" y="4121581"/>
              <a:ext cx="1236980" cy="1259840"/>
            </a:xfrm>
            <a:custGeom>
              <a:avLst/>
              <a:gdLst/>
              <a:ahLst/>
              <a:cxnLst/>
              <a:rect l="l" t="t" r="r" b="b"/>
              <a:pathLst>
                <a:path w="1236980" h="1259839">
                  <a:moveTo>
                    <a:pt x="1236878" y="709764"/>
                  </a:moveTo>
                  <a:lnTo>
                    <a:pt x="1233652" y="709764"/>
                  </a:lnTo>
                  <a:lnTo>
                    <a:pt x="1231379" y="707491"/>
                  </a:lnTo>
                  <a:lnTo>
                    <a:pt x="822667" y="1116203"/>
                  </a:lnTo>
                  <a:lnTo>
                    <a:pt x="418541" y="50"/>
                  </a:lnTo>
                  <a:lnTo>
                    <a:pt x="415518" y="1143"/>
                  </a:lnTo>
                  <a:lnTo>
                    <a:pt x="412508" y="0"/>
                  </a:lnTo>
                  <a:lnTo>
                    <a:pt x="215" y="1088707"/>
                  </a:lnTo>
                  <a:lnTo>
                    <a:pt x="3225" y="1089850"/>
                  </a:lnTo>
                  <a:lnTo>
                    <a:pt x="0" y="1089850"/>
                  </a:lnTo>
                  <a:lnTo>
                    <a:pt x="0" y="1257338"/>
                  </a:lnTo>
                  <a:lnTo>
                    <a:pt x="3225" y="1257338"/>
                  </a:lnTo>
                  <a:lnTo>
                    <a:pt x="5600" y="1259509"/>
                  </a:lnTo>
                  <a:lnTo>
                    <a:pt x="7594" y="1257338"/>
                  </a:lnTo>
                  <a:lnTo>
                    <a:pt x="415569" y="811110"/>
                  </a:lnTo>
                  <a:lnTo>
                    <a:pt x="819035" y="1233792"/>
                  </a:lnTo>
                  <a:lnTo>
                    <a:pt x="821359" y="1231569"/>
                  </a:lnTo>
                  <a:lnTo>
                    <a:pt x="822325" y="1234643"/>
                  </a:lnTo>
                  <a:lnTo>
                    <a:pt x="1234617" y="1105801"/>
                  </a:lnTo>
                  <a:lnTo>
                    <a:pt x="1233652" y="1102728"/>
                  </a:lnTo>
                  <a:lnTo>
                    <a:pt x="1236878" y="1102728"/>
                  </a:lnTo>
                  <a:lnTo>
                    <a:pt x="1236878" y="1099654"/>
                  </a:lnTo>
                  <a:lnTo>
                    <a:pt x="1236878" y="709764"/>
                  </a:lnTo>
                  <a:close/>
                </a:path>
              </a:pathLst>
            </a:custGeom>
            <a:solidFill>
              <a:srgbClr val="025FD7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1636092" y="4129344"/>
            <a:ext cx="4057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34,29%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68944" y="4837969"/>
            <a:ext cx="1691005" cy="3359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85240">
              <a:lnSpc>
                <a:spcPts val="86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16,75%</a:t>
            </a:r>
            <a:endParaRPr sz="800">
              <a:latin typeface="DejaVu Sans"/>
              <a:cs typeface="DejaVu Sans"/>
            </a:endParaRPr>
          </a:p>
          <a:p>
            <a:pPr marL="660400">
              <a:lnSpc>
                <a:spcPts val="735"/>
              </a:lnSpc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21,88%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ts val="835"/>
              </a:lnSpc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087403" y="5230933"/>
            <a:ext cx="79692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1250" sz="1200">
                <a:solidFill>
                  <a:srgbClr val="FFFFFF"/>
                </a:solidFill>
                <a:latin typeface="DejaVu Sans"/>
                <a:cs typeface="DejaVu Sans"/>
              </a:rPr>
              <a:t>3,47%</a:t>
            </a:r>
            <a:r>
              <a:rPr dirty="0" baseline="-31250" sz="1200" spc="54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9,06%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299999" y="5295353"/>
            <a:ext cx="65722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16230" algn="l"/>
              </a:tabLst>
            </a:pPr>
            <a:r>
              <a:rPr dirty="0" sz="800" spc="-50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baseline="3472" sz="1200" spc="-15">
                <a:solidFill>
                  <a:srgbClr val="FFFFFF"/>
                </a:solidFill>
                <a:latin typeface="DejaVu Sans"/>
                <a:cs typeface="DejaVu Sans"/>
              </a:rPr>
              <a:t>2,52%</a:t>
            </a:r>
            <a:endParaRPr baseline="3472" sz="1200">
              <a:latin typeface="DejaVu Sans"/>
              <a:cs typeface="DejaVu Sans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407400" y="959678"/>
            <a:ext cx="2470785" cy="4480560"/>
            <a:chOff x="1407400" y="959678"/>
            <a:chExt cx="2470785" cy="4480560"/>
          </a:xfrm>
        </p:grpSpPr>
        <p:sp>
          <p:nvSpPr>
            <p:cNvPr id="66" name="object 66" descr=""/>
            <p:cNvSpPr/>
            <p:nvPr/>
          </p:nvSpPr>
          <p:spPr>
            <a:xfrm>
              <a:off x="1410621" y="4058298"/>
              <a:ext cx="1642745" cy="1379220"/>
            </a:xfrm>
            <a:custGeom>
              <a:avLst/>
              <a:gdLst/>
              <a:ahLst/>
              <a:cxnLst/>
              <a:rect l="l" t="t" r="r" b="b"/>
              <a:pathLst>
                <a:path w="1642745" h="1379220">
                  <a:moveTo>
                    <a:pt x="0" y="0"/>
                  </a:moveTo>
                  <a:lnTo>
                    <a:pt x="1642719" y="0"/>
                  </a:lnTo>
                </a:path>
                <a:path w="1642745" h="1379220">
                  <a:moveTo>
                    <a:pt x="0" y="1378595"/>
                  </a:moveTo>
                  <a:lnTo>
                    <a:pt x="1642719" y="1378595"/>
                  </a:lnTo>
                </a:path>
                <a:path w="1642745" h="1379220">
                  <a:moveTo>
                    <a:pt x="0" y="1378595"/>
                  </a:moveTo>
                  <a:lnTo>
                    <a:pt x="1642719" y="1378595"/>
                  </a:lnTo>
                </a:path>
                <a:path w="1642745" h="1379220">
                  <a:moveTo>
                    <a:pt x="0" y="0"/>
                  </a:moveTo>
                  <a:lnTo>
                    <a:pt x="0" y="1378595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3826" y="959678"/>
              <a:ext cx="238355" cy="238355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4580" y="966120"/>
              <a:ext cx="212587" cy="212587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1102" y="991889"/>
              <a:ext cx="186819" cy="186819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/>
          <p:nvPr/>
        </p:nvSpPr>
        <p:spPr>
          <a:xfrm>
            <a:off x="976169" y="3671960"/>
            <a:ext cx="2009139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8510" marR="5080" indent="-766445">
              <a:lnSpc>
                <a:spcPct val="101400"/>
              </a:lnSpc>
              <a:spcBef>
                <a:spcPts val="95"/>
              </a:spcBef>
            </a:pP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by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4F4F4"/>
                </a:solidFill>
                <a:latin typeface="DejaVu Sans"/>
                <a:cs typeface="DejaVu Sans"/>
              </a:rPr>
              <a:t>Day </a:t>
            </a:r>
            <a:r>
              <a:rPr dirty="0" sz="1000" spc="-10">
                <a:solidFill>
                  <a:srgbClr val="F4F4F4"/>
                </a:solidFill>
                <a:latin typeface="DejaVu Sans"/>
                <a:cs typeface="DejaVu Sans"/>
              </a:rPr>
              <a:t>Phases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228416" y="4368656"/>
            <a:ext cx="145415" cy="5842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800">
              <a:latin typeface="DejaVu Sans"/>
              <a:cs typeface="DejaVu Sans"/>
            </a:endParaRPr>
          </a:p>
        </p:txBody>
      </p:sp>
      <p:graphicFrame>
        <p:nvGraphicFramePr>
          <p:cNvPr id="72" name="object 72" descr=""/>
          <p:cNvGraphicFramePr>
            <a:graphicFrameLocks noGrp="1"/>
          </p:cNvGraphicFramePr>
          <p:nvPr/>
        </p:nvGraphicFramePr>
        <p:xfrm>
          <a:off x="3195065" y="3897247"/>
          <a:ext cx="2177415" cy="168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/>
                <a:gridCol w="1662430"/>
              </a:tblGrid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>
                          <a:solidFill>
                            <a:srgbClr val="F4F4F4"/>
                          </a:solidFill>
                          <a:latin typeface="DejaVu Sans"/>
                          <a:cs typeface="DejaVu Sans"/>
                        </a:rPr>
                        <a:t>42,35%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46355">
                    <a:lnL w="6350">
                      <a:solidFill>
                        <a:srgbClr val="666666"/>
                      </a:solidFill>
                      <a:prstDash val="sysDash"/>
                    </a:lnL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46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905">
                <a:tc rowSpan="2"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800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6040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040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marR="34290">
                        <a:lnSpc>
                          <a:spcPts val="1055"/>
                        </a:lnSpc>
                        <a:spcBef>
                          <a:spcPts val="875"/>
                        </a:spcBef>
                      </a:pPr>
                      <a:r>
                        <a:rPr dirty="0" sz="950" spc="-10">
                          <a:solidFill>
                            <a:srgbClr val="F4F4F4"/>
                          </a:solidFill>
                          <a:latin typeface="DejaVu Sans"/>
                          <a:cs typeface="DejaVu Sans"/>
                        </a:rPr>
                        <a:t>24,23%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111125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5730">
                <a:tc rowSpan="2"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600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2865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1125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14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865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">
                        <a:lnSpc>
                          <a:spcPts val="1050"/>
                        </a:lnSpc>
                      </a:pPr>
                      <a:r>
                        <a:rPr dirty="0" sz="950" spc="-10">
                          <a:solidFill>
                            <a:srgbClr val="F4F4F4"/>
                          </a:solidFill>
                          <a:latin typeface="DejaVu Sans"/>
                          <a:cs typeface="DejaVu Sans"/>
                        </a:rPr>
                        <a:t>19,95%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5730">
                <a:tc rowSpan="2"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400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2865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25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865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</a:tr>
              <a:tr h="140970">
                <a:tc rowSpan="2"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105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595"/>
                        </a:lnSpc>
                        <a:spcBef>
                          <a:spcPts val="415"/>
                        </a:spcBef>
                      </a:pPr>
                      <a:r>
                        <a:rPr dirty="0" sz="950" spc="-10">
                          <a:solidFill>
                            <a:srgbClr val="F4F4F4"/>
                          </a:solidFill>
                          <a:latin typeface="DejaVu Sans"/>
                          <a:cs typeface="DejaVu Sans"/>
                        </a:rPr>
                        <a:t>5,82%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52705">
                    <a:lnL w="6350">
                      <a:solidFill>
                        <a:srgbClr val="666666"/>
                      </a:solidFill>
                      <a:prstDash val="sysDash"/>
                    </a:lnL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06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800"/>
                        </a:lnSpc>
                        <a:tabLst>
                          <a:tab pos="695325" algn="l"/>
                          <a:tab pos="1001394" algn="l"/>
                        </a:tabLst>
                      </a:pPr>
                      <a:r>
                        <a:rPr dirty="0" sz="950" spc="-10">
                          <a:solidFill>
                            <a:srgbClr val="F4F4F4"/>
                          </a:solidFill>
                          <a:latin typeface="DejaVu Sans"/>
                          <a:cs typeface="DejaVu Sans"/>
                        </a:rPr>
                        <a:t>4,28%</a:t>
                      </a:r>
                      <a:r>
                        <a:rPr dirty="0" sz="950">
                          <a:solidFill>
                            <a:srgbClr val="F4F4F4"/>
                          </a:solidFill>
                          <a:latin typeface="DejaVu Sans"/>
                          <a:cs typeface="DejaVu Sans"/>
                        </a:rPr>
                        <a:t>	</a:t>
                      </a:r>
                      <a:r>
                        <a:rPr dirty="0" u="heavy" sz="950">
                          <a:solidFill>
                            <a:srgbClr val="F4F4F4"/>
                          </a:solidFill>
                          <a:uFill>
                            <a:solidFill>
                              <a:srgbClr val="05B74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ysDash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</a:tr>
              <a:tr h="135890">
                <a:tc>
                  <a:txBody>
                    <a:bodyPr/>
                    <a:lstStyle/>
                    <a:p>
                      <a:pPr algn="r" marR="36830">
                        <a:lnSpc>
                          <a:spcPts val="905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8890">
                    <a:lnR w="6350">
                      <a:solidFill>
                        <a:srgbClr val="666666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ysDash"/>
                    </a:lnL>
                    <a:lnB w="6350">
                      <a:solidFill>
                        <a:srgbClr val="666666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</a:tr>
              <a:tr h="147955">
                <a:tc gridSpan="2">
                  <a:txBody>
                    <a:bodyPr/>
                    <a:lstStyle/>
                    <a:p>
                      <a:pPr marL="667385">
                        <a:lnSpc>
                          <a:spcPts val="905"/>
                        </a:lnSpc>
                        <a:spcBef>
                          <a:spcPts val="160"/>
                        </a:spcBef>
                        <a:tabLst>
                          <a:tab pos="1221105" algn="l"/>
                          <a:tab pos="1738630" algn="l"/>
                        </a:tabLst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PM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8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PM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10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AM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20320"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3" name="object 73" descr=""/>
          <p:cNvSpPr/>
          <p:nvPr/>
        </p:nvSpPr>
        <p:spPr>
          <a:xfrm>
            <a:off x="4960184" y="4676734"/>
            <a:ext cx="277495" cy="13335"/>
          </a:xfrm>
          <a:custGeom>
            <a:avLst/>
            <a:gdLst/>
            <a:ahLst/>
            <a:cxnLst/>
            <a:rect l="l" t="t" r="r" b="b"/>
            <a:pathLst>
              <a:path w="277495" h="13335">
                <a:moveTo>
                  <a:pt x="277007" y="12884"/>
                </a:moveTo>
                <a:lnTo>
                  <a:pt x="0" y="12884"/>
                </a:lnTo>
                <a:lnTo>
                  <a:pt x="0" y="0"/>
                </a:lnTo>
                <a:lnTo>
                  <a:pt x="277007" y="0"/>
                </a:lnTo>
                <a:lnTo>
                  <a:pt x="277007" y="12884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4960184" y="4109835"/>
            <a:ext cx="277495" cy="13335"/>
          </a:xfrm>
          <a:custGeom>
            <a:avLst/>
            <a:gdLst/>
            <a:ahLst/>
            <a:cxnLst/>
            <a:rect l="l" t="t" r="r" b="b"/>
            <a:pathLst>
              <a:path w="277495" h="13335">
                <a:moveTo>
                  <a:pt x="277007" y="12884"/>
                </a:moveTo>
                <a:lnTo>
                  <a:pt x="0" y="12884"/>
                </a:lnTo>
                <a:lnTo>
                  <a:pt x="0" y="0"/>
                </a:lnTo>
                <a:lnTo>
                  <a:pt x="277007" y="0"/>
                </a:lnTo>
                <a:lnTo>
                  <a:pt x="277007" y="1288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4406168" y="4812017"/>
            <a:ext cx="277495" cy="13335"/>
          </a:xfrm>
          <a:custGeom>
            <a:avLst/>
            <a:gdLst/>
            <a:ahLst/>
            <a:cxnLst/>
            <a:rect l="l" t="t" r="r" b="b"/>
            <a:pathLst>
              <a:path w="277495" h="13335">
                <a:moveTo>
                  <a:pt x="277007" y="12884"/>
                </a:moveTo>
                <a:lnTo>
                  <a:pt x="0" y="12884"/>
                </a:lnTo>
                <a:lnTo>
                  <a:pt x="0" y="0"/>
                </a:lnTo>
                <a:lnTo>
                  <a:pt x="277007" y="0"/>
                </a:lnTo>
                <a:lnTo>
                  <a:pt x="277007" y="12884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6" name="object 76" descr=""/>
          <p:cNvGrpSpPr/>
          <p:nvPr/>
        </p:nvGrpSpPr>
        <p:grpSpPr>
          <a:xfrm>
            <a:off x="3852153" y="5301612"/>
            <a:ext cx="277495" cy="45720"/>
            <a:chOff x="3852153" y="5301612"/>
            <a:chExt cx="277495" cy="45720"/>
          </a:xfrm>
        </p:grpSpPr>
        <p:sp>
          <p:nvSpPr>
            <p:cNvPr id="77" name="object 77" descr=""/>
            <p:cNvSpPr/>
            <p:nvPr/>
          </p:nvSpPr>
          <p:spPr>
            <a:xfrm>
              <a:off x="3852153" y="5301612"/>
              <a:ext cx="277495" cy="13335"/>
            </a:xfrm>
            <a:custGeom>
              <a:avLst/>
              <a:gdLst/>
              <a:ahLst/>
              <a:cxnLst/>
              <a:rect l="l" t="t" r="r" b="b"/>
              <a:pathLst>
                <a:path w="277495" h="13335">
                  <a:moveTo>
                    <a:pt x="277007" y="12884"/>
                  </a:moveTo>
                  <a:lnTo>
                    <a:pt x="0" y="12884"/>
                  </a:lnTo>
                  <a:lnTo>
                    <a:pt x="0" y="0"/>
                  </a:lnTo>
                  <a:lnTo>
                    <a:pt x="277007" y="0"/>
                  </a:lnTo>
                  <a:lnTo>
                    <a:pt x="277007" y="12884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852153" y="5333822"/>
              <a:ext cx="277495" cy="13335"/>
            </a:xfrm>
            <a:custGeom>
              <a:avLst/>
              <a:gdLst/>
              <a:ahLst/>
              <a:cxnLst/>
              <a:rect l="l" t="t" r="r" b="b"/>
              <a:pathLst>
                <a:path w="277495" h="13335">
                  <a:moveTo>
                    <a:pt x="277007" y="12884"/>
                  </a:moveTo>
                  <a:lnTo>
                    <a:pt x="0" y="12884"/>
                  </a:lnTo>
                  <a:lnTo>
                    <a:pt x="0" y="0"/>
                  </a:lnTo>
                  <a:lnTo>
                    <a:pt x="277007" y="0"/>
                  </a:lnTo>
                  <a:lnTo>
                    <a:pt x="277007" y="12884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3464708" y="3665518"/>
            <a:ext cx="163830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Top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Commented</a:t>
            </a:r>
            <a:r>
              <a:rPr dirty="0" sz="10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Hours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736" y="508736"/>
            <a:ext cx="9663430" cy="5437505"/>
            <a:chOff x="508736" y="508736"/>
            <a:chExt cx="9663430" cy="5437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36" y="508736"/>
              <a:ext cx="9663055" cy="54370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9826" y="959678"/>
              <a:ext cx="605551" cy="3414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8168" y="792369"/>
            <a:ext cx="2668270" cy="520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50" spc="-10"/>
              <a:t>SENTIMENTS</a:t>
            </a:r>
            <a:endParaRPr sz="3250"/>
          </a:p>
        </p:txBody>
      </p:sp>
      <p:grpSp>
        <p:nvGrpSpPr>
          <p:cNvPr id="6" name="object 6" descr=""/>
          <p:cNvGrpSpPr/>
          <p:nvPr/>
        </p:nvGrpSpPr>
        <p:grpSpPr>
          <a:xfrm>
            <a:off x="921026" y="1803585"/>
            <a:ext cx="1881505" cy="1636395"/>
            <a:chOff x="921026" y="1803585"/>
            <a:chExt cx="1881505" cy="1636395"/>
          </a:xfrm>
        </p:grpSpPr>
        <p:sp>
          <p:nvSpPr>
            <p:cNvPr id="7" name="object 7" descr=""/>
            <p:cNvSpPr/>
            <p:nvPr/>
          </p:nvSpPr>
          <p:spPr>
            <a:xfrm>
              <a:off x="921026" y="1803585"/>
              <a:ext cx="1881505" cy="1636395"/>
            </a:xfrm>
            <a:custGeom>
              <a:avLst/>
              <a:gdLst/>
              <a:ahLst/>
              <a:cxnLst/>
              <a:rect l="l" t="t" r="r" b="b"/>
              <a:pathLst>
                <a:path w="1881505" h="1636395">
                  <a:moveTo>
                    <a:pt x="1881074" y="1636277"/>
                  </a:moveTo>
                  <a:lnTo>
                    <a:pt x="0" y="1636277"/>
                  </a:lnTo>
                  <a:lnTo>
                    <a:pt x="0" y="0"/>
                  </a:lnTo>
                  <a:lnTo>
                    <a:pt x="1881074" y="0"/>
                  </a:lnTo>
                  <a:lnTo>
                    <a:pt x="1881074" y="1636277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4771" y="3033766"/>
              <a:ext cx="64916" cy="649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117331" y="3061090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4">
                  <a:moveTo>
                    <a:pt x="7970" y="10269"/>
                  </a:moveTo>
                  <a:lnTo>
                    <a:pt x="2298" y="10269"/>
                  </a:lnTo>
                  <a:lnTo>
                    <a:pt x="0" y="7970"/>
                  </a:lnTo>
                  <a:lnTo>
                    <a:pt x="0" y="2298"/>
                  </a:lnTo>
                  <a:lnTo>
                    <a:pt x="2298" y="0"/>
                  </a:lnTo>
                  <a:lnTo>
                    <a:pt x="7970" y="0"/>
                  </a:lnTo>
                  <a:lnTo>
                    <a:pt x="10269" y="2298"/>
                  </a:lnTo>
                  <a:lnTo>
                    <a:pt x="10269" y="5134"/>
                  </a:lnTo>
                  <a:lnTo>
                    <a:pt x="10269" y="7970"/>
                  </a:lnTo>
                  <a:lnTo>
                    <a:pt x="7970" y="10269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9973" y="2958494"/>
              <a:ext cx="215461" cy="21546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67217" y="2958502"/>
              <a:ext cx="910590" cy="215900"/>
            </a:xfrm>
            <a:custGeom>
              <a:avLst/>
              <a:gdLst/>
              <a:ahLst/>
              <a:cxnLst/>
              <a:rect l="l" t="t" r="r" b="b"/>
              <a:pathLst>
                <a:path w="910589" h="215900">
                  <a:moveTo>
                    <a:pt x="910475" y="0"/>
                  </a:moveTo>
                  <a:lnTo>
                    <a:pt x="455244" y="102590"/>
                  </a:lnTo>
                  <a:lnTo>
                    <a:pt x="0" y="75272"/>
                  </a:lnTo>
                  <a:lnTo>
                    <a:pt x="0" y="140182"/>
                  </a:lnTo>
                  <a:lnTo>
                    <a:pt x="455244" y="112864"/>
                  </a:lnTo>
                  <a:lnTo>
                    <a:pt x="910475" y="215455"/>
                  </a:lnTo>
                  <a:lnTo>
                    <a:pt x="910475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5108" y="3024103"/>
              <a:ext cx="84242" cy="8424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107668" y="305142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2970" y="29595"/>
                  </a:moveTo>
                  <a:lnTo>
                    <a:pt x="6625" y="29595"/>
                  </a:lnTo>
                  <a:lnTo>
                    <a:pt x="0" y="22970"/>
                  </a:lnTo>
                  <a:lnTo>
                    <a:pt x="0" y="6625"/>
                  </a:lnTo>
                  <a:lnTo>
                    <a:pt x="6625" y="0"/>
                  </a:lnTo>
                  <a:lnTo>
                    <a:pt x="22970" y="0"/>
                  </a:lnTo>
                  <a:lnTo>
                    <a:pt x="29595" y="6625"/>
                  </a:lnTo>
                  <a:lnTo>
                    <a:pt x="29595" y="14797"/>
                  </a:lnTo>
                  <a:lnTo>
                    <a:pt x="29595" y="22970"/>
                  </a:lnTo>
                  <a:lnTo>
                    <a:pt x="22970" y="29595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0310" y="2948831"/>
              <a:ext cx="234787" cy="23478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4714" y="2199991"/>
              <a:ext cx="225029" cy="22502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116800" y="2306840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30">
                  <a:moveTo>
                    <a:pt x="8795" y="11332"/>
                  </a:moveTo>
                  <a:lnTo>
                    <a:pt x="2536" y="11332"/>
                  </a:lnTo>
                  <a:lnTo>
                    <a:pt x="0" y="8795"/>
                  </a:lnTo>
                  <a:lnTo>
                    <a:pt x="0" y="2536"/>
                  </a:lnTo>
                  <a:lnTo>
                    <a:pt x="2536" y="0"/>
                  </a:lnTo>
                  <a:lnTo>
                    <a:pt x="8795" y="0"/>
                  </a:lnTo>
                  <a:lnTo>
                    <a:pt x="11332" y="2536"/>
                  </a:lnTo>
                  <a:lnTo>
                    <a:pt x="11332" y="5666"/>
                  </a:lnTo>
                  <a:lnTo>
                    <a:pt x="11332" y="8795"/>
                  </a:lnTo>
                  <a:lnTo>
                    <a:pt x="8795" y="11332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4451" y="2189253"/>
              <a:ext cx="246505" cy="24650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667217" y="2189263"/>
              <a:ext cx="910590" cy="247015"/>
            </a:xfrm>
            <a:custGeom>
              <a:avLst/>
              <a:gdLst/>
              <a:ahLst/>
              <a:cxnLst/>
              <a:rect l="l" t="t" r="r" b="b"/>
              <a:pathLst>
                <a:path w="910589" h="247014">
                  <a:moveTo>
                    <a:pt x="910475" y="0"/>
                  </a:moveTo>
                  <a:lnTo>
                    <a:pt x="455244" y="117576"/>
                  </a:lnTo>
                  <a:lnTo>
                    <a:pt x="0" y="10731"/>
                  </a:lnTo>
                  <a:lnTo>
                    <a:pt x="0" y="235762"/>
                  </a:lnTo>
                  <a:lnTo>
                    <a:pt x="455244" y="128917"/>
                  </a:lnTo>
                  <a:lnTo>
                    <a:pt x="910475" y="246507"/>
                  </a:lnTo>
                  <a:lnTo>
                    <a:pt x="910475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5051" y="2190328"/>
              <a:ext cx="244355" cy="24435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07133" y="2179599"/>
              <a:ext cx="603885" cy="266065"/>
            </a:xfrm>
            <a:custGeom>
              <a:avLst/>
              <a:gdLst/>
              <a:ahLst/>
              <a:cxnLst/>
              <a:rect l="l" t="t" r="r" b="b"/>
              <a:pathLst>
                <a:path w="603885" h="266064">
                  <a:moveTo>
                    <a:pt x="30657" y="124447"/>
                  </a:moveTo>
                  <a:lnTo>
                    <a:pt x="23787" y="117589"/>
                  </a:lnTo>
                  <a:lnTo>
                    <a:pt x="6858" y="117589"/>
                  </a:lnTo>
                  <a:lnTo>
                    <a:pt x="0" y="124447"/>
                  </a:lnTo>
                  <a:lnTo>
                    <a:pt x="0" y="141376"/>
                  </a:lnTo>
                  <a:lnTo>
                    <a:pt x="6858" y="148247"/>
                  </a:lnTo>
                  <a:lnTo>
                    <a:pt x="23787" y="148247"/>
                  </a:lnTo>
                  <a:lnTo>
                    <a:pt x="30657" y="141376"/>
                  </a:lnTo>
                  <a:lnTo>
                    <a:pt x="30657" y="132918"/>
                  </a:lnTo>
                  <a:lnTo>
                    <a:pt x="30657" y="124447"/>
                  </a:lnTo>
                  <a:close/>
                </a:path>
                <a:path w="603885" h="266064">
                  <a:moveTo>
                    <a:pt x="603478" y="132918"/>
                  </a:moveTo>
                  <a:lnTo>
                    <a:pt x="596709" y="90906"/>
                  </a:lnTo>
                  <a:lnTo>
                    <a:pt x="577837" y="54419"/>
                  </a:lnTo>
                  <a:lnTo>
                    <a:pt x="549059" y="25641"/>
                  </a:lnTo>
                  <a:lnTo>
                    <a:pt x="512572" y="6769"/>
                  </a:lnTo>
                  <a:lnTo>
                    <a:pt x="470560" y="0"/>
                  </a:lnTo>
                  <a:lnTo>
                    <a:pt x="428548" y="6769"/>
                  </a:lnTo>
                  <a:lnTo>
                    <a:pt x="392061" y="25641"/>
                  </a:lnTo>
                  <a:lnTo>
                    <a:pt x="363296" y="54419"/>
                  </a:lnTo>
                  <a:lnTo>
                    <a:pt x="344424" y="90906"/>
                  </a:lnTo>
                  <a:lnTo>
                    <a:pt x="337642" y="132918"/>
                  </a:lnTo>
                  <a:lnTo>
                    <a:pt x="344424" y="174929"/>
                  </a:lnTo>
                  <a:lnTo>
                    <a:pt x="363296" y="211416"/>
                  </a:lnTo>
                  <a:lnTo>
                    <a:pt x="392061" y="240182"/>
                  </a:lnTo>
                  <a:lnTo>
                    <a:pt x="428548" y="259054"/>
                  </a:lnTo>
                  <a:lnTo>
                    <a:pt x="470560" y="265823"/>
                  </a:lnTo>
                  <a:lnTo>
                    <a:pt x="512572" y="259054"/>
                  </a:lnTo>
                  <a:lnTo>
                    <a:pt x="549059" y="240182"/>
                  </a:lnTo>
                  <a:lnTo>
                    <a:pt x="577837" y="211416"/>
                  </a:lnTo>
                  <a:lnTo>
                    <a:pt x="596709" y="174929"/>
                  </a:lnTo>
                  <a:lnTo>
                    <a:pt x="603478" y="13291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917805" y="1800364"/>
          <a:ext cx="1887855" cy="163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/>
                <a:gridCol w="473710"/>
                <a:gridCol w="421640"/>
                <a:gridCol w="471170"/>
              </a:tblGrid>
              <a:tr h="128270">
                <a:tc gridSpan="4">
                  <a:txBody>
                    <a:bodyPr/>
                    <a:lstStyle/>
                    <a:p>
                      <a:pPr marL="100330">
                        <a:lnSpc>
                          <a:spcPts val="91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Event</a:t>
                      </a:r>
                      <a:r>
                        <a:rPr dirty="0" sz="850" spc="18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Negati..</a:t>
                      </a:r>
                      <a:r>
                        <a:rPr dirty="0" sz="850" spc="3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r>
                        <a:rPr dirty="0" sz="850" spc="3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985"/>
                        </a:lnSpc>
                        <a:spcBef>
                          <a:spcPts val="740"/>
                        </a:spcBef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5454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1,06%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47,16%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0005">
                    <a:lnL w="6350">
                      <a:solidFill>
                        <a:srgbClr val="545454"/>
                      </a:solidFill>
                      <a:prstDash val="solid"/>
                    </a:lnL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05"/>
                        </a:lnSpc>
                        <a:spcBef>
                          <a:spcPts val="5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51,79%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6040">
                    <a:lnR w="6350">
                      <a:solidFill>
                        <a:srgbClr val="545454"/>
                      </a:solidFill>
                      <a:prstDash val="solid"/>
                    </a:lnR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Bef>
                          <a:spcPts val="819"/>
                        </a:spcBef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104139">
                    <a:lnR w="6350">
                      <a:solidFill>
                        <a:srgbClr val="545454"/>
                      </a:solidFill>
                      <a:prstDash val="solid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T w="6350">
                      <a:solidFill>
                        <a:srgbClr val="5454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5454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ames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howcas</a:t>
                      </a:r>
                      <a:endParaRPr sz="850">
                        <a:latin typeface="DejaVu Sans"/>
                        <a:cs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21,55%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67945">
                    <a:lnL w="6350">
                      <a:solidFill>
                        <a:srgbClr val="545454"/>
                      </a:solidFill>
                      <a:prstDash val="solid"/>
                    </a:lnL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1,41%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0160"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77,04%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545454"/>
                      </a:solidFill>
                      <a:prstDash val="solid"/>
                    </a:lnR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 descr=""/>
          <p:cNvSpPr txBox="1"/>
          <p:nvPr/>
        </p:nvSpPr>
        <p:spPr>
          <a:xfrm>
            <a:off x="1215128" y="1571856"/>
            <a:ext cx="129984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Sentiment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88816" y="4038972"/>
            <a:ext cx="1923414" cy="1550035"/>
            <a:chOff x="888816" y="4038972"/>
            <a:chExt cx="1923414" cy="1550035"/>
          </a:xfrm>
        </p:grpSpPr>
        <p:sp>
          <p:nvSpPr>
            <p:cNvPr id="24" name="object 24" descr=""/>
            <p:cNvSpPr/>
            <p:nvPr/>
          </p:nvSpPr>
          <p:spPr>
            <a:xfrm>
              <a:off x="888816" y="4038972"/>
              <a:ext cx="1920239" cy="1546225"/>
            </a:xfrm>
            <a:custGeom>
              <a:avLst/>
              <a:gdLst/>
              <a:ahLst/>
              <a:cxnLst/>
              <a:rect l="l" t="t" r="r" b="b"/>
              <a:pathLst>
                <a:path w="1920239" h="1546225">
                  <a:moveTo>
                    <a:pt x="1919727" y="1546088"/>
                  </a:moveTo>
                  <a:lnTo>
                    <a:pt x="0" y="1546088"/>
                  </a:lnTo>
                  <a:lnTo>
                    <a:pt x="0" y="0"/>
                  </a:lnTo>
                  <a:lnTo>
                    <a:pt x="1919727" y="0"/>
                  </a:lnTo>
                  <a:lnTo>
                    <a:pt x="1919727" y="15460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404179" y="4876437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 h="0">
                  <a:moveTo>
                    <a:pt x="0" y="0"/>
                  </a:moveTo>
                  <a:lnTo>
                    <a:pt x="1404364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51755" y="5034568"/>
              <a:ext cx="1325880" cy="399415"/>
            </a:xfrm>
            <a:custGeom>
              <a:avLst/>
              <a:gdLst/>
              <a:ahLst/>
              <a:cxnLst/>
              <a:rect l="l" t="t" r="r" b="b"/>
              <a:pathLst>
                <a:path w="1325880" h="399414">
                  <a:moveTo>
                    <a:pt x="1325350" y="199401"/>
                  </a:moveTo>
                  <a:lnTo>
                    <a:pt x="1320084" y="245122"/>
                  </a:lnTo>
                  <a:lnTo>
                    <a:pt x="1305083" y="287093"/>
                  </a:lnTo>
                  <a:lnTo>
                    <a:pt x="1281544" y="324117"/>
                  </a:lnTo>
                  <a:lnTo>
                    <a:pt x="1250664" y="354997"/>
                  </a:lnTo>
                  <a:lnTo>
                    <a:pt x="1213640" y="378536"/>
                  </a:lnTo>
                  <a:lnTo>
                    <a:pt x="1171669" y="393537"/>
                  </a:lnTo>
                  <a:lnTo>
                    <a:pt x="1125948" y="398803"/>
                  </a:lnTo>
                  <a:lnTo>
                    <a:pt x="1080227" y="393537"/>
                  </a:lnTo>
                  <a:lnTo>
                    <a:pt x="1038256" y="378536"/>
                  </a:lnTo>
                  <a:lnTo>
                    <a:pt x="1001232" y="354997"/>
                  </a:lnTo>
                  <a:lnTo>
                    <a:pt x="970353" y="324117"/>
                  </a:lnTo>
                  <a:lnTo>
                    <a:pt x="946814" y="287093"/>
                  </a:lnTo>
                  <a:lnTo>
                    <a:pt x="931813" y="245122"/>
                  </a:lnTo>
                  <a:lnTo>
                    <a:pt x="926546" y="199401"/>
                  </a:lnTo>
                  <a:lnTo>
                    <a:pt x="931813" y="153680"/>
                  </a:lnTo>
                  <a:lnTo>
                    <a:pt x="946814" y="111709"/>
                  </a:lnTo>
                  <a:lnTo>
                    <a:pt x="970353" y="74686"/>
                  </a:lnTo>
                  <a:lnTo>
                    <a:pt x="1001232" y="43806"/>
                  </a:lnTo>
                  <a:lnTo>
                    <a:pt x="1038256" y="20267"/>
                  </a:lnTo>
                  <a:lnTo>
                    <a:pt x="1080227" y="5266"/>
                  </a:lnTo>
                  <a:lnTo>
                    <a:pt x="1125948" y="0"/>
                  </a:lnTo>
                  <a:lnTo>
                    <a:pt x="1171669" y="5266"/>
                  </a:lnTo>
                  <a:lnTo>
                    <a:pt x="1213640" y="20267"/>
                  </a:lnTo>
                  <a:lnTo>
                    <a:pt x="1250664" y="43806"/>
                  </a:lnTo>
                  <a:lnTo>
                    <a:pt x="1281544" y="74686"/>
                  </a:lnTo>
                  <a:lnTo>
                    <a:pt x="1305083" y="111709"/>
                  </a:lnTo>
                  <a:lnTo>
                    <a:pt x="1320084" y="153680"/>
                  </a:lnTo>
                  <a:lnTo>
                    <a:pt x="1325350" y="199401"/>
                  </a:lnTo>
                  <a:close/>
                </a:path>
                <a:path w="1325880" h="399414">
                  <a:moveTo>
                    <a:pt x="667856" y="199401"/>
                  </a:moveTo>
                  <a:lnTo>
                    <a:pt x="667856" y="204940"/>
                  </a:lnTo>
                  <a:lnTo>
                    <a:pt x="663366" y="209430"/>
                  </a:lnTo>
                  <a:lnTo>
                    <a:pt x="657827" y="209430"/>
                  </a:lnTo>
                  <a:lnTo>
                    <a:pt x="652288" y="209430"/>
                  </a:lnTo>
                  <a:lnTo>
                    <a:pt x="647798" y="204940"/>
                  </a:lnTo>
                  <a:lnTo>
                    <a:pt x="647798" y="199401"/>
                  </a:lnTo>
                  <a:lnTo>
                    <a:pt x="647798" y="193862"/>
                  </a:lnTo>
                  <a:lnTo>
                    <a:pt x="652288" y="189372"/>
                  </a:lnTo>
                  <a:lnTo>
                    <a:pt x="657827" y="189372"/>
                  </a:lnTo>
                  <a:lnTo>
                    <a:pt x="663366" y="189372"/>
                  </a:lnTo>
                  <a:lnTo>
                    <a:pt x="667856" y="193862"/>
                  </a:lnTo>
                  <a:lnTo>
                    <a:pt x="667856" y="199401"/>
                  </a:lnTo>
                  <a:close/>
                </a:path>
                <a:path w="1325880" h="399414">
                  <a:moveTo>
                    <a:pt x="379411" y="199401"/>
                  </a:moveTo>
                  <a:lnTo>
                    <a:pt x="372635" y="249833"/>
                  </a:lnTo>
                  <a:lnTo>
                    <a:pt x="353511" y="295149"/>
                  </a:lnTo>
                  <a:lnTo>
                    <a:pt x="323848" y="333544"/>
                  </a:lnTo>
                  <a:lnTo>
                    <a:pt x="285454" y="363207"/>
                  </a:lnTo>
                  <a:lnTo>
                    <a:pt x="240137" y="382331"/>
                  </a:lnTo>
                  <a:lnTo>
                    <a:pt x="189705" y="389107"/>
                  </a:lnTo>
                  <a:lnTo>
                    <a:pt x="139274" y="382331"/>
                  </a:lnTo>
                  <a:lnTo>
                    <a:pt x="93957" y="363207"/>
                  </a:lnTo>
                  <a:lnTo>
                    <a:pt x="55563" y="333544"/>
                  </a:lnTo>
                  <a:lnTo>
                    <a:pt x="25900" y="295149"/>
                  </a:lnTo>
                  <a:lnTo>
                    <a:pt x="6776" y="249833"/>
                  </a:lnTo>
                  <a:lnTo>
                    <a:pt x="0" y="199401"/>
                  </a:lnTo>
                  <a:lnTo>
                    <a:pt x="6776" y="148970"/>
                  </a:lnTo>
                  <a:lnTo>
                    <a:pt x="25900" y="103653"/>
                  </a:lnTo>
                  <a:lnTo>
                    <a:pt x="55563" y="65259"/>
                  </a:lnTo>
                  <a:lnTo>
                    <a:pt x="93957" y="35596"/>
                  </a:lnTo>
                  <a:lnTo>
                    <a:pt x="139274" y="16472"/>
                  </a:lnTo>
                  <a:lnTo>
                    <a:pt x="189705" y="9695"/>
                  </a:lnTo>
                  <a:lnTo>
                    <a:pt x="240137" y="16472"/>
                  </a:lnTo>
                  <a:lnTo>
                    <a:pt x="285454" y="35596"/>
                  </a:lnTo>
                  <a:lnTo>
                    <a:pt x="323848" y="65259"/>
                  </a:lnTo>
                  <a:lnTo>
                    <a:pt x="353511" y="103653"/>
                  </a:lnTo>
                  <a:lnTo>
                    <a:pt x="372635" y="148970"/>
                  </a:lnTo>
                  <a:lnTo>
                    <a:pt x="379411" y="199401"/>
                  </a:lnTo>
                  <a:close/>
                </a:path>
              </a:pathLst>
            </a:custGeom>
            <a:ln w="12884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428250" y="4312135"/>
              <a:ext cx="1314450" cy="426720"/>
            </a:xfrm>
            <a:custGeom>
              <a:avLst/>
              <a:gdLst/>
              <a:ahLst/>
              <a:cxnLst/>
              <a:rect l="l" t="t" r="r" b="b"/>
              <a:pathLst>
                <a:path w="1314450" h="426720">
                  <a:moveTo>
                    <a:pt x="1314294" y="213210"/>
                  </a:moveTo>
                  <a:lnTo>
                    <a:pt x="1308406" y="257031"/>
                  </a:lnTo>
                  <a:lnTo>
                    <a:pt x="1291788" y="296409"/>
                  </a:lnTo>
                  <a:lnTo>
                    <a:pt x="1266013" y="329770"/>
                  </a:lnTo>
                  <a:lnTo>
                    <a:pt x="1232651" y="355546"/>
                  </a:lnTo>
                  <a:lnTo>
                    <a:pt x="1193274" y="372163"/>
                  </a:lnTo>
                  <a:lnTo>
                    <a:pt x="1149453" y="378051"/>
                  </a:lnTo>
                  <a:lnTo>
                    <a:pt x="1105631" y="372163"/>
                  </a:lnTo>
                  <a:lnTo>
                    <a:pt x="1066254" y="355546"/>
                  </a:lnTo>
                  <a:lnTo>
                    <a:pt x="1032892" y="329770"/>
                  </a:lnTo>
                  <a:lnTo>
                    <a:pt x="1007117" y="296409"/>
                  </a:lnTo>
                  <a:lnTo>
                    <a:pt x="990500" y="257031"/>
                  </a:lnTo>
                  <a:lnTo>
                    <a:pt x="984611" y="213210"/>
                  </a:lnTo>
                  <a:lnTo>
                    <a:pt x="990500" y="169389"/>
                  </a:lnTo>
                  <a:lnTo>
                    <a:pt x="1007117" y="130011"/>
                  </a:lnTo>
                  <a:lnTo>
                    <a:pt x="1032892" y="96650"/>
                  </a:lnTo>
                  <a:lnTo>
                    <a:pt x="1066254" y="70874"/>
                  </a:lnTo>
                  <a:lnTo>
                    <a:pt x="1105631" y="54257"/>
                  </a:lnTo>
                  <a:lnTo>
                    <a:pt x="1149453" y="48369"/>
                  </a:lnTo>
                  <a:lnTo>
                    <a:pt x="1193274" y="54257"/>
                  </a:lnTo>
                  <a:lnTo>
                    <a:pt x="1232651" y="70874"/>
                  </a:lnTo>
                  <a:lnTo>
                    <a:pt x="1266013" y="96650"/>
                  </a:lnTo>
                  <a:lnTo>
                    <a:pt x="1291788" y="130011"/>
                  </a:lnTo>
                  <a:lnTo>
                    <a:pt x="1308406" y="169389"/>
                  </a:lnTo>
                  <a:lnTo>
                    <a:pt x="1314294" y="213210"/>
                  </a:lnTo>
                  <a:close/>
                </a:path>
                <a:path w="1314450" h="426720">
                  <a:moveTo>
                    <a:pt x="690752" y="213210"/>
                  </a:moveTo>
                  <a:lnTo>
                    <a:pt x="690752" y="218413"/>
                  </a:lnTo>
                  <a:lnTo>
                    <a:pt x="686534" y="222631"/>
                  </a:lnTo>
                  <a:lnTo>
                    <a:pt x="681331" y="222631"/>
                  </a:lnTo>
                  <a:lnTo>
                    <a:pt x="676128" y="222631"/>
                  </a:lnTo>
                  <a:lnTo>
                    <a:pt x="671911" y="218413"/>
                  </a:lnTo>
                  <a:lnTo>
                    <a:pt x="671911" y="213210"/>
                  </a:lnTo>
                  <a:lnTo>
                    <a:pt x="671911" y="208007"/>
                  </a:lnTo>
                  <a:lnTo>
                    <a:pt x="676128" y="203789"/>
                  </a:lnTo>
                  <a:lnTo>
                    <a:pt x="681331" y="203789"/>
                  </a:lnTo>
                  <a:lnTo>
                    <a:pt x="686534" y="203789"/>
                  </a:lnTo>
                  <a:lnTo>
                    <a:pt x="690752" y="208007"/>
                  </a:lnTo>
                  <a:lnTo>
                    <a:pt x="690752" y="213210"/>
                  </a:lnTo>
                  <a:close/>
                </a:path>
                <a:path w="1314450" h="426720">
                  <a:moveTo>
                    <a:pt x="426420" y="213210"/>
                  </a:moveTo>
                  <a:lnTo>
                    <a:pt x="420789" y="262097"/>
                  </a:lnTo>
                  <a:lnTo>
                    <a:pt x="404749" y="306975"/>
                  </a:lnTo>
                  <a:lnTo>
                    <a:pt x="379581" y="346562"/>
                  </a:lnTo>
                  <a:lnTo>
                    <a:pt x="346562" y="379581"/>
                  </a:lnTo>
                  <a:lnTo>
                    <a:pt x="306975" y="404749"/>
                  </a:lnTo>
                  <a:lnTo>
                    <a:pt x="262097" y="420789"/>
                  </a:lnTo>
                  <a:lnTo>
                    <a:pt x="213210" y="426420"/>
                  </a:lnTo>
                  <a:lnTo>
                    <a:pt x="164323" y="420789"/>
                  </a:lnTo>
                  <a:lnTo>
                    <a:pt x="119445" y="404749"/>
                  </a:lnTo>
                  <a:lnTo>
                    <a:pt x="79858" y="379581"/>
                  </a:lnTo>
                  <a:lnTo>
                    <a:pt x="46839" y="346562"/>
                  </a:lnTo>
                  <a:lnTo>
                    <a:pt x="21670" y="306975"/>
                  </a:lnTo>
                  <a:lnTo>
                    <a:pt x="5631" y="262097"/>
                  </a:lnTo>
                  <a:lnTo>
                    <a:pt x="0" y="213210"/>
                  </a:lnTo>
                  <a:lnTo>
                    <a:pt x="5631" y="164323"/>
                  </a:lnTo>
                  <a:lnTo>
                    <a:pt x="21670" y="119445"/>
                  </a:lnTo>
                  <a:lnTo>
                    <a:pt x="46839" y="79858"/>
                  </a:lnTo>
                  <a:lnTo>
                    <a:pt x="79858" y="46839"/>
                  </a:lnTo>
                  <a:lnTo>
                    <a:pt x="119445" y="21670"/>
                  </a:lnTo>
                  <a:lnTo>
                    <a:pt x="164323" y="5631"/>
                  </a:lnTo>
                  <a:lnTo>
                    <a:pt x="213210" y="0"/>
                  </a:lnTo>
                  <a:lnTo>
                    <a:pt x="262097" y="5631"/>
                  </a:lnTo>
                  <a:lnTo>
                    <a:pt x="306975" y="21670"/>
                  </a:lnTo>
                  <a:lnTo>
                    <a:pt x="346562" y="46839"/>
                  </a:lnTo>
                  <a:lnTo>
                    <a:pt x="379581" y="79858"/>
                  </a:lnTo>
                  <a:lnTo>
                    <a:pt x="404749" y="119445"/>
                  </a:lnTo>
                  <a:lnTo>
                    <a:pt x="420789" y="164323"/>
                  </a:lnTo>
                  <a:lnTo>
                    <a:pt x="426420" y="213210"/>
                  </a:lnTo>
                  <a:close/>
                </a:path>
              </a:pathLst>
            </a:custGeom>
            <a:ln w="12884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04179" y="5585061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 h="0">
                  <a:moveTo>
                    <a:pt x="0" y="0"/>
                  </a:moveTo>
                  <a:lnTo>
                    <a:pt x="1404364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50716" y="3652634"/>
            <a:ext cx="1996439" cy="17868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4365" marR="80645" indent="-539750">
              <a:lnSpc>
                <a:spcPct val="1014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DejaVu Sans"/>
                <a:cs typeface="DejaVu Sans"/>
              </a:rPr>
              <a:t>by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Sentiments</a:t>
            </a:r>
            <a:endParaRPr sz="100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  <a:spcBef>
                <a:spcPts val="475"/>
              </a:spcBef>
              <a:tabLst>
                <a:tab pos="559435" algn="l"/>
              </a:tabLst>
            </a:pP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u="sng" sz="8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Negati..</a:t>
            </a:r>
            <a:r>
              <a:rPr dirty="0" u="sng" sz="850" spc="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8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Neutral</a:t>
            </a:r>
            <a:r>
              <a:rPr dirty="0" u="sng" sz="850" spc="20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850" spc="-1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Positive</a:t>
            </a:r>
            <a:endParaRPr sz="8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DejaVu Sans"/>
              <a:cs typeface="DejaVu Sans"/>
            </a:endParaRPr>
          </a:p>
          <a:p>
            <a:pPr marL="76200">
              <a:lnSpc>
                <a:spcPts val="790"/>
              </a:lnSpc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State </a:t>
            </a:r>
            <a:r>
              <a:rPr dirty="0" sz="850" spc="-25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endParaRPr sz="850">
              <a:latin typeface="DejaVu Sans"/>
              <a:cs typeface="DejaVu Sans"/>
            </a:endParaRPr>
          </a:p>
          <a:p>
            <a:pPr marL="76200">
              <a:lnSpc>
                <a:spcPts val="790"/>
              </a:lnSpc>
              <a:tabLst>
                <a:tab pos="579120" algn="l"/>
              </a:tabLst>
            </a:pPr>
            <a:r>
              <a:rPr dirty="0" baseline="-32679" sz="1275" spc="-3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r>
              <a:rPr dirty="0" baseline="-32679" sz="1275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62,51%</a:t>
            </a:r>
            <a:r>
              <a:rPr dirty="0" sz="850" spc="4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0,12%</a:t>
            </a:r>
            <a:r>
              <a:rPr dirty="0" sz="850" spc="39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37,37%</a:t>
            </a:r>
            <a:endParaRPr sz="8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0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DejaVu Sans"/>
                <a:cs typeface="DejaVu Sans"/>
              </a:rPr>
              <a:t>Ga</a:t>
            </a:r>
            <a:endParaRPr sz="8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  <a:spcBef>
                <a:spcPts val="45"/>
              </a:spcBef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mes Sho</a:t>
            </a:r>
            <a:r>
              <a:rPr dirty="0" sz="850" spc="-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47,45%</a:t>
            </a:r>
            <a:r>
              <a:rPr dirty="0" sz="850" spc="40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0,13%</a:t>
            </a:r>
            <a:r>
              <a:rPr dirty="0" sz="850" spc="4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52,42%</a:t>
            </a:r>
            <a:endParaRPr sz="8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  <a:spcBef>
                <a:spcPts val="45"/>
              </a:spcBef>
            </a:pP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wcase</a:t>
            </a:r>
            <a:endParaRPr sz="850">
              <a:latin typeface="DejaVu Sans"/>
              <a:cs typeface="DejaVu Sans"/>
            </a:endParaRPr>
          </a:p>
        </p:txBody>
      </p:sp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2927721" y="1822911"/>
          <a:ext cx="2448560" cy="375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/>
                <a:gridCol w="489584"/>
                <a:gridCol w="463550"/>
                <a:gridCol w="107315"/>
                <a:gridCol w="85725"/>
                <a:gridCol w="60960"/>
                <a:gridCol w="234950"/>
                <a:gridCol w="60960"/>
                <a:gridCol w="473075"/>
              </a:tblGrid>
              <a:tr h="128270">
                <a:tc gridSpan="9"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  <a:tabLst>
                          <a:tab pos="502284" algn="l"/>
                        </a:tabLst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Event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Sentim..</a:t>
                      </a:r>
                      <a:r>
                        <a:rPr dirty="0" sz="800" spc="2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Day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Ph..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685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025FD7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7,78%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025FD7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10,70%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74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27,43%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74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54,09%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8100" marR="6286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800" spc="2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baseline="-31250" sz="1200" spc="-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254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1270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4,35%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1270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25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19050">
                      <a:solidFill>
                        <a:srgbClr val="025FD7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52,17%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25FD7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1270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21,74%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1270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1270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21,74%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1270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025FD7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7,71%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025FD7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11,16%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25,86%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55,27%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41605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just" marL="38100" marR="3111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ames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howcas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28575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38100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12,73%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38100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32,00%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47,27%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1270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11,11%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1270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1270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ts val="919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38,89%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1270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1270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1270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9,97%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5,09%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22,18%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62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62,77%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379730">
                <a:tc gridSpan="9">
                  <a:txBody>
                    <a:bodyPr/>
                    <a:lstStyle/>
                    <a:p>
                      <a:pPr marL="142938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762760" algn="l"/>
                          <a:tab pos="2168525" algn="l"/>
                        </a:tabLst>
                      </a:pP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500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	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1000</a:t>
                      </a:r>
                      <a:endParaRPr sz="800">
                        <a:latin typeface="DejaVu Sans"/>
                        <a:cs typeface="DejaVu Sans"/>
                      </a:endParaRPr>
                    </a:p>
                    <a:p>
                      <a:pPr marL="1480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Comments</a:t>
                      </a:r>
                      <a:r>
                        <a:rPr dirty="0" sz="80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Count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0005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 descr=""/>
          <p:cNvSpPr txBox="1"/>
          <p:nvPr/>
        </p:nvSpPr>
        <p:spPr>
          <a:xfrm>
            <a:off x="2953975" y="1591182"/>
            <a:ext cx="240220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Sentiment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Phase</a:t>
            </a:r>
            <a:endParaRPr sz="1000">
              <a:latin typeface="DejaVu Sans"/>
              <a:cs typeface="DejaVu Sans"/>
            </a:endParaRPr>
          </a:p>
        </p:txBody>
      </p:sp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5523862" y="1858342"/>
          <a:ext cx="4303395" cy="369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547369"/>
                <a:gridCol w="541019"/>
                <a:gridCol w="547369"/>
                <a:gridCol w="541019"/>
                <a:gridCol w="547369"/>
                <a:gridCol w="541020"/>
              </a:tblGrid>
              <a:tr h="1282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ts val="90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Location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5715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9149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13995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Australia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Canada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Denmark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France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India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Indonesia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Rest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World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47,24%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1,07%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51,69%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21,46%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1,44%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77,10%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South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Africa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Spain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Ukraine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United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Kingdom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United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States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 descr=""/>
          <p:cNvSpPr txBox="1"/>
          <p:nvPr/>
        </p:nvSpPr>
        <p:spPr>
          <a:xfrm>
            <a:off x="6349734" y="1629834"/>
            <a:ext cx="265811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Sentiment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Around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World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040204" y="1072414"/>
            <a:ext cx="90805" cy="264160"/>
            <a:chOff x="1040204" y="1072414"/>
            <a:chExt cx="90805" cy="264160"/>
          </a:xfrm>
        </p:grpSpPr>
        <p:sp>
          <p:nvSpPr>
            <p:cNvPr id="35" name="object 35" descr=""/>
            <p:cNvSpPr/>
            <p:nvPr/>
          </p:nvSpPr>
          <p:spPr>
            <a:xfrm>
              <a:off x="1040204" y="107241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40204" y="1246349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5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92073" y="781452"/>
            <a:ext cx="1510030" cy="5956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350" spc="10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350">
              <a:latin typeface="DejaVu Sans"/>
              <a:cs typeface="DejaVu Sans"/>
            </a:endParaRPr>
          </a:p>
          <a:p>
            <a:pPr marL="193040">
              <a:lnSpc>
                <a:spcPct val="100000"/>
              </a:lnSpc>
              <a:spcBef>
                <a:spcPts val="150"/>
              </a:spcBef>
            </a:pPr>
            <a:r>
              <a:rPr dirty="0" sz="95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950">
              <a:latin typeface="Lucida Sans"/>
              <a:cs typeface="Lucida Sans"/>
            </a:endParaRPr>
          </a:p>
          <a:p>
            <a:pPr marL="193040">
              <a:lnSpc>
                <a:spcPct val="100000"/>
              </a:lnSpc>
              <a:spcBef>
                <a:spcPts val="229"/>
              </a:spcBef>
            </a:pPr>
            <a:r>
              <a:rPr dirty="0" sz="950" spc="-50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950" spc="-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95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950">
              <a:latin typeface="Lucida Sans"/>
              <a:cs typeface="Lucida Sans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2847195" y="933910"/>
            <a:ext cx="889000" cy="238760"/>
            <a:chOff x="2847195" y="933910"/>
            <a:chExt cx="889000" cy="238760"/>
          </a:xfrm>
        </p:grpSpPr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47195" y="933910"/>
              <a:ext cx="238355" cy="23835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2181" y="940352"/>
              <a:ext cx="212587" cy="21258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9377" y="966120"/>
              <a:ext cx="186819" cy="186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736" y="508736"/>
            <a:ext cx="9663430" cy="5437505"/>
            <a:chOff x="508736" y="508736"/>
            <a:chExt cx="9663430" cy="5437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36" y="508736"/>
              <a:ext cx="9663055" cy="54370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9826" y="959678"/>
              <a:ext cx="605551" cy="3414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137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 sz="3250"/>
              <a:t>KEYWORDS</a:t>
            </a:r>
            <a:r>
              <a:rPr dirty="0" sz="3250" spc="-130"/>
              <a:t> </a:t>
            </a:r>
            <a:r>
              <a:rPr dirty="0" sz="3250"/>
              <a:t>STATE</a:t>
            </a:r>
            <a:r>
              <a:rPr dirty="0" sz="3250" spc="-114"/>
              <a:t> </a:t>
            </a:r>
            <a:r>
              <a:rPr dirty="0" sz="3250"/>
              <a:t>OF</a:t>
            </a:r>
            <a:r>
              <a:rPr dirty="0" sz="3250" spc="-114"/>
              <a:t> </a:t>
            </a:r>
            <a:r>
              <a:rPr dirty="0" sz="3250" spc="-20"/>
              <a:t>PLAY</a:t>
            </a:r>
            <a:endParaRPr sz="3250"/>
          </a:p>
        </p:txBody>
      </p:sp>
      <p:sp>
        <p:nvSpPr>
          <p:cNvPr id="6" name="object 6" descr=""/>
          <p:cNvSpPr txBox="1"/>
          <p:nvPr/>
        </p:nvSpPr>
        <p:spPr>
          <a:xfrm>
            <a:off x="1241500" y="1597624"/>
            <a:ext cx="162052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Common</a:t>
            </a:r>
            <a:r>
              <a:rPr dirty="0" sz="10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000">
              <a:latin typeface="DejaVu Sans"/>
              <a:cs typeface="DejaVu San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04921" y="1851900"/>
          <a:ext cx="4445000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219"/>
                <a:gridCol w="617855"/>
                <a:gridCol w="57150"/>
                <a:gridCol w="69850"/>
                <a:gridCol w="540385"/>
                <a:gridCol w="57150"/>
                <a:gridCol w="1158875"/>
                <a:gridCol w="398779"/>
                <a:gridCol w="105410"/>
                <a:gridCol w="427354"/>
              </a:tblGrid>
              <a:tr h="1906270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7370" marR="487045" indent="-52069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36,62%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835" marR="42545" indent="-19685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Concord 15,12%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BB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25FD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34060" marR="72580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50,52%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43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BB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25FD7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1945" marR="287655" indent="-19685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Concord 20,85%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0B6E7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5570" marR="38735" indent="-38735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Blood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5,57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2395" marR="54610" indent="-32384">
                        <a:lnSpc>
                          <a:spcPct val="100000"/>
                        </a:lnSpc>
                      </a:pPr>
                      <a:r>
                        <a:rPr dirty="0" sz="1050" spc="-25">
                          <a:latin typeface="DejaVu Sans"/>
                          <a:cs typeface="DejaVu Sans"/>
                        </a:rPr>
                        <a:t>Mon 4,2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</a:tr>
              <a:tr h="7950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31775" marR="121285" indent="-109855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Playstation 10,89%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BCF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1920" marR="116205" indent="38100">
                        <a:lnSpc>
                          <a:spcPct val="100000"/>
                        </a:lnSpc>
                      </a:pPr>
                      <a:r>
                        <a:rPr dirty="0" sz="1050" spc="-20">
                          <a:latin typeface="DejaVu Sans"/>
                          <a:cs typeface="DejaVu Sans"/>
                        </a:rPr>
                        <a:t>Xbox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6,29%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69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170" marR="84455" indent="31750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State 5,73%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698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25FD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0B6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5E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</a:tr>
              <a:tr h="1447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BCFEB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marL="154305" marR="47625" indent="-1035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050">
                          <a:latin typeface="DejaVu Sans"/>
                          <a:cs typeface="DejaVu Sans"/>
                        </a:rPr>
                        <a:t>Silent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Hill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4,79%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692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7785" marR="45720" indent="190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Disap 3,29%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501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25FD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0B6E7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marL="90170" marR="946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Until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3,50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565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4610" marR="64769" indent="127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050" spc="-25">
                          <a:latin typeface="DejaVu Sans"/>
                          <a:cs typeface="DejaVu Sans"/>
                        </a:rPr>
                        <a:t>God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3,24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565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</a:tr>
              <a:tr h="4057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38125" marR="236220" indent="90170">
                        <a:lnSpc>
                          <a:spcPct val="100000"/>
                        </a:lnSpc>
                      </a:pPr>
                      <a:r>
                        <a:rPr dirty="0" sz="1050" spc="-20">
                          <a:latin typeface="DejaVu Sans"/>
                          <a:cs typeface="DejaVu Sans"/>
                        </a:rPr>
                        <a:t>Sony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10,14%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6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BCFEB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2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1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25FD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0B6E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65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65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F"/>
                    </a:solidFill>
                  </a:tcPr>
                </a:tc>
              </a:tr>
              <a:tr h="2768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BCFEB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marL="154305" marR="62865" indent="-838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Bloodbor 4,04%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7785" marR="45720" indent="63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Monst 3,10%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5E0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7030" marR="247650" indent="-1035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50">
                          <a:latin typeface="DejaVu Sans"/>
                          <a:cs typeface="DejaVu Sans"/>
                        </a:rPr>
                        <a:t>Silent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Hill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6,61%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E0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6520" marR="800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50" spc="-25">
                          <a:latin typeface="DejaVu Sans"/>
                          <a:cs typeface="DejaVu Sans"/>
                        </a:rPr>
                        <a:t>Spi 2,3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2095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BCFEB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73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5E0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73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E0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095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3561539" y="1597624"/>
            <a:ext cx="147701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Discussed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Topics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591503" y="1829353"/>
            <a:ext cx="4149090" cy="3710940"/>
          </a:xfrm>
          <a:custGeom>
            <a:avLst/>
            <a:gdLst/>
            <a:ahLst/>
            <a:cxnLst/>
            <a:rect l="l" t="t" r="r" b="b"/>
            <a:pathLst>
              <a:path w="4149090" h="3710940">
                <a:moveTo>
                  <a:pt x="4148672" y="3710613"/>
                </a:moveTo>
                <a:lnTo>
                  <a:pt x="0" y="3710613"/>
                </a:lnTo>
                <a:lnTo>
                  <a:pt x="0" y="0"/>
                </a:lnTo>
                <a:lnTo>
                  <a:pt x="4148672" y="0"/>
                </a:lnTo>
                <a:lnTo>
                  <a:pt x="4148672" y="3710613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9753059" y="2087035"/>
            <a:ext cx="103505" cy="3453129"/>
            <a:chOff x="9753059" y="2087035"/>
            <a:chExt cx="103505" cy="3453129"/>
          </a:xfrm>
        </p:grpSpPr>
        <p:sp>
          <p:nvSpPr>
            <p:cNvPr id="11" name="object 11" descr=""/>
            <p:cNvSpPr/>
            <p:nvPr/>
          </p:nvSpPr>
          <p:spPr>
            <a:xfrm>
              <a:off x="9753059" y="3388326"/>
              <a:ext cx="103505" cy="2152015"/>
            </a:xfrm>
            <a:custGeom>
              <a:avLst/>
              <a:gdLst/>
              <a:ahLst/>
              <a:cxnLst/>
              <a:rect l="l" t="t" r="r" b="b"/>
              <a:pathLst>
                <a:path w="103504" h="2152015">
                  <a:moveTo>
                    <a:pt x="0" y="2151640"/>
                  </a:moveTo>
                  <a:lnTo>
                    <a:pt x="103072" y="2151640"/>
                  </a:lnTo>
                  <a:lnTo>
                    <a:pt x="103072" y="0"/>
                  </a:lnTo>
                  <a:lnTo>
                    <a:pt x="0" y="0"/>
                  </a:lnTo>
                  <a:lnTo>
                    <a:pt x="0" y="21516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753059" y="2087035"/>
              <a:ext cx="103505" cy="1301750"/>
            </a:xfrm>
            <a:custGeom>
              <a:avLst/>
              <a:gdLst/>
              <a:ahLst/>
              <a:cxnLst/>
              <a:rect l="l" t="t" r="r" b="b"/>
              <a:pathLst>
                <a:path w="103504" h="1301750">
                  <a:moveTo>
                    <a:pt x="103072" y="1301291"/>
                  </a:moveTo>
                  <a:lnTo>
                    <a:pt x="0" y="1301291"/>
                  </a:lnTo>
                  <a:lnTo>
                    <a:pt x="0" y="0"/>
                  </a:lnTo>
                  <a:lnTo>
                    <a:pt x="103072" y="0"/>
                  </a:lnTo>
                  <a:lnTo>
                    <a:pt x="103072" y="130129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5588282" y="1826132"/>
          <a:ext cx="4271645" cy="370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1036955"/>
                <a:gridCol w="1043305"/>
                <a:gridCol w="1043305"/>
                <a:gridCol w="109220"/>
              </a:tblGrid>
              <a:tr h="1282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ts val="95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85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785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5v5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Alien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VR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39,74%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0,77%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59,49%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Ballad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Antara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Battle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Pass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Behemoth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75,00%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25,58%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72,09%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Boring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83185">
                <a:tc row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861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50,93%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226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49,07%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514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Cricket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24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178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Dark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Souls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Days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Gone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Diablo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Dino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Crisis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Disappointed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Dyansty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Warriors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Elden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Ring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Elder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Scrolls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Everybody'S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Golf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Exclusive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Final Fantasy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Forza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70485">
                <a:tc gridSpan="2">
                  <a:txBody>
                    <a:bodyPr/>
                    <a:lstStyle/>
                    <a:p>
                      <a:pPr marL="38100">
                        <a:lnSpc>
                          <a:spcPts val="459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459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6461463" y="1597624"/>
            <a:ext cx="241554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Sentiments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313990" y="985447"/>
            <a:ext cx="843915" cy="238760"/>
            <a:chOff x="1313990" y="985447"/>
            <a:chExt cx="843915" cy="238760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990" y="985447"/>
              <a:ext cx="238355" cy="23835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6766" y="998331"/>
              <a:ext cx="212587" cy="21258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1078" y="1011215"/>
              <a:ext cx="186819" cy="186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736" y="508736"/>
            <a:ext cx="9663430" cy="5437505"/>
            <a:chOff x="508736" y="508736"/>
            <a:chExt cx="9663430" cy="5437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36" y="508736"/>
              <a:ext cx="9663055" cy="54370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9826" y="959678"/>
              <a:ext cx="605551" cy="3414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8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KEYWORDS</a:t>
            </a:r>
            <a:r>
              <a:rPr dirty="0" spc="90"/>
              <a:t> </a:t>
            </a:r>
            <a:r>
              <a:rPr dirty="0"/>
              <a:t>XBOX</a:t>
            </a:r>
            <a:r>
              <a:rPr dirty="0" spc="90"/>
              <a:t> </a:t>
            </a:r>
            <a:r>
              <a:rPr dirty="0"/>
              <a:t>GAMES</a:t>
            </a:r>
            <a:r>
              <a:rPr dirty="0" spc="90"/>
              <a:t> </a:t>
            </a:r>
            <a:r>
              <a:rPr dirty="0" spc="-10"/>
              <a:t>SHOWCASE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241500" y="1591182"/>
            <a:ext cx="162052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Common</a:t>
            </a:r>
            <a:r>
              <a:rPr dirty="0" sz="10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000">
              <a:latin typeface="DejaVu Sans"/>
              <a:cs typeface="DejaVu San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11363" y="1845459"/>
          <a:ext cx="4438650" cy="3778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510"/>
                <a:gridCol w="573404"/>
                <a:gridCol w="71119"/>
                <a:gridCol w="128905"/>
                <a:gridCol w="341630"/>
                <a:gridCol w="58419"/>
                <a:gridCol w="805814"/>
                <a:gridCol w="168275"/>
                <a:gridCol w="161925"/>
                <a:gridCol w="419735"/>
                <a:gridCol w="548639"/>
              </a:tblGrid>
              <a:tr h="1197610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05155" marR="603885" indent="-762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0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Xbox </a:t>
                      </a:r>
                      <a:r>
                        <a:rPr dirty="0" sz="10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41,16%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835" marR="68580" indent="63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0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Show </a:t>
                      </a:r>
                      <a:r>
                        <a:rPr dirty="0" sz="10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12,89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ADE2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08610" marR="100965" indent="-193675">
                        <a:lnSpc>
                          <a:spcPct val="100000"/>
                        </a:lnSpc>
                      </a:pPr>
                      <a:r>
                        <a:rPr dirty="0" sz="1050"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050" spc="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050" spc="1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25">
                          <a:latin typeface="DejaVu Sans"/>
                          <a:cs typeface="DejaVu Sans"/>
                        </a:rPr>
                        <a:t>War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17,10%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5425" marR="217170" indent="51435">
                        <a:lnSpc>
                          <a:spcPct val="100000"/>
                        </a:lnSpc>
                      </a:pPr>
                      <a:r>
                        <a:rPr dirty="0" sz="1050" spc="-20">
                          <a:latin typeface="DejaVu Sans"/>
                          <a:cs typeface="DejaVu Sans"/>
                        </a:rPr>
                        <a:t>Doom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14,52%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2DC36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4328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ADE2C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5255" marR="57150" indent="-7747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050" spc="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050" spc="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25">
                          <a:latin typeface="DejaVu Sans"/>
                          <a:cs typeface="DejaVu Sans"/>
                        </a:rPr>
                        <a:t>Du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14,19%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34C570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5570" marR="107314" indent="704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Fable 13,23%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42C97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52069" indent="127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20">
                          <a:latin typeface="DejaVu Sans"/>
                          <a:cs typeface="DejaVu Sans"/>
                        </a:rPr>
                        <a:t>Game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9,68%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8ADBAB"/>
                    </a:solidFill>
                  </a:tcPr>
                </a:tc>
              </a:tr>
              <a:tr h="553720">
                <a:tc rowSpan="2">
                  <a:txBody>
                    <a:bodyPr/>
                    <a:lstStyle/>
                    <a:p>
                      <a:pPr marL="367030" marR="113664" indent="-23876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0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1050" spc="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050" spc="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2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War </a:t>
                      </a:r>
                      <a:r>
                        <a:rPr dirty="0" sz="10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8,76%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1111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9E8D6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9220" marR="97155" indent="25400">
                        <a:lnSpc>
                          <a:spcPct val="100000"/>
                        </a:lnSpc>
                      </a:pPr>
                      <a:r>
                        <a:rPr dirty="0" sz="10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Fable 6,78%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CE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185" marR="65405" indent="-6985">
                        <a:lnSpc>
                          <a:spcPct val="100000"/>
                        </a:lnSpc>
                      </a:pPr>
                      <a:r>
                        <a:rPr dirty="0" sz="1050" spc="-2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Gam </a:t>
                      </a:r>
                      <a:r>
                        <a:rPr dirty="0" sz="10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4,96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EEA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34C57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42C97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8ADBAB"/>
                    </a:solidFill>
                  </a:tcPr>
                </a:tc>
              </a:tr>
              <a:tr h="96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11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9E8D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CE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EE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marL="270510" marR="58419" indent="-2063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050">
                          <a:latin typeface="DejaVu Sans"/>
                          <a:cs typeface="DejaVu Sans"/>
                        </a:rPr>
                        <a:t>Perfect</a:t>
                      </a:r>
                      <a:r>
                        <a:rPr dirty="0" sz="1050" spc="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Dark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7,42%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857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D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6520" marR="6985" indent="-38735">
                        <a:lnSpc>
                          <a:spcPct val="100000"/>
                        </a:lnSpc>
                      </a:pPr>
                      <a:r>
                        <a:rPr dirty="0" sz="1050">
                          <a:latin typeface="DejaVu Sans"/>
                          <a:cs typeface="DejaVu Sans"/>
                        </a:rPr>
                        <a:t>State</a:t>
                      </a:r>
                      <a:r>
                        <a:rPr dirty="0" sz="1050" spc="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50">
                          <a:latin typeface="DejaVu Sans"/>
                          <a:cs typeface="DejaVu Sans"/>
                        </a:rPr>
                        <a:t>O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6,45%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1605" marR="60325" indent="-32384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DejaVu Sans"/>
                          <a:cs typeface="DejaVu Sans"/>
                        </a:rPr>
                        <a:t>Forza </a:t>
                      </a:r>
                      <a:r>
                        <a:rPr dirty="0" sz="1050" spc="-20">
                          <a:latin typeface="DejaVu Sans"/>
                          <a:cs typeface="DejaVu Sans"/>
                        </a:rPr>
                        <a:t>5,16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257175">
                <a:tc rowSpan="2">
                  <a:txBody>
                    <a:bodyPr/>
                    <a:lstStyle/>
                    <a:p>
                      <a:pPr marL="367030" marR="354965" indent="127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0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Doom </a:t>
                      </a:r>
                      <a:r>
                        <a:rPr dirty="0" sz="10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7,44%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CE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EE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57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D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2705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69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algn="ctr" marL="6350">
                        <a:lnSpc>
                          <a:spcPts val="1225"/>
                        </a:lnSpc>
                      </a:pPr>
                      <a:r>
                        <a:rPr dirty="0" sz="10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Perfect</a:t>
                      </a:r>
                      <a:r>
                        <a:rPr dirty="0" sz="1050" spc="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D</a:t>
                      </a:r>
                      <a:endParaRPr sz="1050">
                        <a:latin typeface="DejaVu Sans"/>
                        <a:cs typeface="DejaVu Sans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3,80%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7785" marR="53975">
                        <a:lnSpc>
                          <a:spcPct val="100000"/>
                        </a:lnSpc>
                      </a:pPr>
                      <a:r>
                        <a:rPr dirty="0" sz="1050" spc="-2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Sta 3,3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57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D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73355">
                <a:tc rowSpan="2">
                  <a:txBody>
                    <a:bodyPr/>
                    <a:lstStyle/>
                    <a:p>
                      <a:pPr marL="360680" marR="162560" indent="-1873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0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1050" spc="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1050" spc="5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0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Duty </a:t>
                      </a:r>
                      <a:r>
                        <a:rPr dirty="0" sz="10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7,27%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7239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marL="270510" marR="264795" indent="577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20">
                          <a:latin typeface="DejaVu Sans"/>
                          <a:cs typeface="DejaVu Sans"/>
                        </a:rPr>
                        <a:t>Halo </a:t>
                      </a:r>
                      <a:r>
                        <a:rPr dirty="0" sz="1050" spc="-10">
                          <a:latin typeface="DejaVu Sans"/>
                          <a:cs typeface="DejaVu Sans"/>
                        </a:rPr>
                        <a:t>7,10%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533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9E8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86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239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31775">
                        <a:lnSpc>
                          <a:spcPts val="969"/>
                        </a:lnSpc>
                      </a:pPr>
                      <a:r>
                        <a:rPr dirty="0" sz="1050" spc="-2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Halo</a:t>
                      </a:r>
                      <a:endParaRPr sz="1050">
                        <a:latin typeface="DejaVu Sans"/>
                        <a:cs typeface="DejaVu Sans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10">
                          <a:solidFill>
                            <a:srgbClr val="333333"/>
                          </a:solidFill>
                          <a:latin typeface="DejaVu Sans"/>
                          <a:cs typeface="DejaVu Sans"/>
                        </a:rPr>
                        <a:t>3,64%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4C57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9E8D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3558318" y="1591182"/>
            <a:ext cx="147701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Discussed</a:t>
            </a:r>
            <a:r>
              <a:rPr dirty="0" sz="10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Topics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585061" y="1855122"/>
            <a:ext cx="4161790" cy="3729990"/>
          </a:xfrm>
          <a:custGeom>
            <a:avLst/>
            <a:gdLst/>
            <a:ahLst/>
            <a:cxnLst/>
            <a:rect l="l" t="t" r="r" b="b"/>
            <a:pathLst>
              <a:path w="4161790" h="3729990">
                <a:moveTo>
                  <a:pt x="4161556" y="3729939"/>
                </a:moveTo>
                <a:lnTo>
                  <a:pt x="0" y="3729939"/>
                </a:lnTo>
                <a:lnTo>
                  <a:pt x="0" y="0"/>
                </a:lnTo>
                <a:lnTo>
                  <a:pt x="4161556" y="0"/>
                </a:lnTo>
                <a:lnTo>
                  <a:pt x="4161556" y="372993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9759501" y="2112803"/>
            <a:ext cx="103505" cy="3472815"/>
            <a:chOff x="9759501" y="2112803"/>
            <a:chExt cx="103505" cy="3472815"/>
          </a:xfrm>
        </p:grpSpPr>
        <p:sp>
          <p:nvSpPr>
            <p:cNvPr id="11" name="object 11" descr=""/>
            <p:cNvSpPr/>
            <p:nvPr/>
          </p:nvSpPr>
          <p:spPr>
            <a:xfrm>
              <a:off x="9759501" y="3800617"/>
              <a:ext cx="103505" cy="1784985"/>
            </a:xfrm>
            <a:custGeom>
              <a:avLst/>
              <a:gdLst/>
              <a:ahLst/>
              <a:cxnLst/>
              <a:rect l="l" t="t" r="r" b="b"/>
              <a:pathLst>
                <a:path w="103504" h="1784985">
                  <a:moveTo>
                    <a:pt x="0" y="1784444"/>
                  </a:moveTo>
                  <a:lnTo>
                    <a:pt x="103072" y="1784444"/>
                  </a:lnTo>
                  <a:lnTo>
                    <a:pt x="103072" y="0"/>
                  </a:lnTo>
                  <a:lnTo>
                    <a:pt x="0" y="0"/>
                  </a:lnTo>
                  <a:lnTo>
                    <a:pt x="0" y="1784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759501" y="2112803"/>
              <a:ext cx="103505" cy="1687830"/>
            </a:xfrm>
            <a:custGeom>
              <a:avLst/>
              <a:gdLst/>
              <a:ahLst/>
              <a:cxnLst/>
              <a:rect l="l" t="t" r="r" b="b"/>
              <a:pathLst>
                <a:path w="103504" h="1687829">
                  <a:moveTo>
                    <a:pt x="103072" y="1687813"/>
                  </a:moveTo>
                  <a:lnTo>
                    <a:pt x="0" y="1687813"/>
                  </a:lnTo>
                  <a:lnTo>
                    <a:pt x="0" y="0"/>
                  </a:lnTo>
                  <a:lnTo>
                    <a:pt x="103072" y="0"/>
                  </a:lnTo>
                  <a:lnTo>
                    <a:pt x="103072" y="168781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5581840" y="1851901"/>
          <a:ext cx="4284345" cy="372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1043305"/>
                <a:gridCol w="1043305"/>
                <a:gridCol w="1049655"/>
                <a:gridCol w="109220"/>
              </a:tblGrid>
              <a:tr h="1282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ts val="95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85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gridSpan="3">
                  <a:txBody>
                    <a:bodyPr/>
                    <a:lstStyle/>
                    <a:p>
                      <a:pPr marL="927735">
                        <a:lnSpc>
                          <a:spcPts val="91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85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Age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Mythology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Atomfall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Avowed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Banger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Banjo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Kazooie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Borderlands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Boring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27,27%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72,73%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Cooked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Crash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Bandicoot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Diablo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64135">
                <a:tc row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Disappointed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7686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704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Doom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42,22%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57,78%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Dragon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Age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58,33%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41,67%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Elder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Scrolls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14,29%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85,71%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Everwild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Excellent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Exclusive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Expedition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29,27%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2,44%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68,29%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Fallout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Flight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Simulator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Forza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6,25%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93,75%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GTA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90170">
                <a:tc>
                  <a:txBody>
                    <a:bodyPr/>
                    <a:lstStyle/>
                    <a:p>
                      <a:pPr marL="38100">
                        <a:lnSpc>
                          <a:spcPts val="61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61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86,67%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6659958" y="1623392"/>
            <a:ext cx="2018664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Feelings Distribution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Keywords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320432" y="959678"/>
            <a:ext cx="895985" cy="238760"/>
            <a:chOff x="1320432" y="959678"/>
            <a:chExt cx="895985" cy="238760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0432" y="959678"/>
              <a:ext cx="238355" cy="23835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5418" y="972562"/>
              <a:ext cx="212587" cy="21258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9057" y="985447"/>
              <a:ext cx="186819" cy="186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3303" y="792262"/>
            <a:ext cx="9358630" cy="6300470"/>
            <a:chOff x="453303" y="792262"/>
            <a:chExt cx="9358630" cy="6300470"/>
          </a:xfrm>
        </p:grpSpPr>
        <p:sp>
          <p:nvSpPr>
            <p:cNvPr id="4" name="object 4" descr=""/>
            <p:cNvSpPr/>
            <p:nvPr/>
          </p:nvSpPr>
          <p:spPr>
            <a:xfrm>
              <a:off x="457199" y="792262"/>
              <a:ext cx="0" cy="6296660"/>
            </a:xfrm>
            <a:custGeom>
              <a:avLst/>
              <a:gdLst/>
              <a:ahLst/>
              <a:cxnLst/>
              <a:rect l="l" t="t" r="r" b="b"/>
              <a:pathLst>
                <a:path w="0" h="6296659">
                  <a:moveTo>
                    <a:pt x="0" y="0"/>
                  </a:moveTo>
                  <a:lnTo>
                    <a:pt x="0" y="6296055"/>
                  </a:lnTo>
                </a:path>
              </a:pathLst>
            </a:custGeom>
            <a:ln w="779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792263"/>
              <a:ext cx="9351010" cy="6300470"/>
            </a:xfrm>
            <a:custGeom>
              <a:avLst/>
              <a:gdLst/>
              <a:ahLst/>
              <a:cxnLst/>
              <a:rect l="l" t="t" r="r" b="b"/>
              <a:pathLst>
                <a:path w="9351010" h="6300470">
                  <a:moveTo>
                    <a:pt x="9350565" y="6292164"/>
                  </a:moveTo>
                  <a:lnTo>
                    <a:pt x="0" y="6292164"/>
                  </a:lnTo>
                  <a:lnTo>
                    <a:pt x="0" y="6299962"/>
                  </a:lnTo>
                  <a:lnTo>
                    <a:pt x="9350565" y="6299962"/>
                  </a:lnTo>
                  <a:lnTo>
                    <a:pt x="9350565" y="6292164"/>
                  </a:lnTo>
                  <a:close/>
                </a:path>
                <a:path w="9351010" h="6300470">
                  <a:moveTo>
                    <a:pt x="9350565" y="0"/>
                  </a:moveTo>
                  <a:lnTo>
                    <a:pt x="0" y="0"/>
                  </a:lnTo>
                  <a:lnTo>
                    <a:pt x="0" y="3898"/>
                  </a:lnTo>
                  <a:lnTo>
                    <a:pt x="9350565" y="3898"/>
                  </a:lnTo>
                  <a:lnTo>
                    <a:pt x="9350565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07777" y="792262"/>
              <a:ext cx="0" cy="6296660"/>
            </a:xfrm>
            <a:custGeom>
              <a:avLst/>
              <a:gdLst/>
              <a:ahLst/>
              <a:cxnLst/>
              <a:rect l="l" t="t" r="r" b="b"/>
              <a:pathLst>
                <a:path w="0" h="6296660">
                  <a:moveTo>
                    <a:pt x="0" y="0"/>
                  </a:moveTo>
                  <a:lnTo>
                    <a:pt x="0" y="6296055"/>
                  </a:lnTo>
                </a:path>
              </a:pathLst>
            </a:custGeom>
            <a:ln w="779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75668" y="506837"/>
            <a:ext cx="87185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33333"/>
                </a:solidFill>
                <a:latin typeface="Lucida Sans"/>
                <a:cs typeface="Lucida Sans"/>
              </a:rPr>
              <a:t>Insights</a:t>
            </a:r>
            <a:r>
              <a:rPr dirty="0" sz="1200" spc="-4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Lucida Sans"/>
                <a:cs typeface="Lucida Sans"/>
              </a:rPr>
              <a:t>BG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3303" y="792262"/>
            <a:ext cx="2407920" cy="6300470"/>
            <a:chOff x="453303" y="792262"/>
            <a:chExt cx="2407920" cy="6300470"/>
          </a:xfrm>
        </p:grpSpPr>
        <p:sp>
          <p:nvSpPr>
            <p:cNvPr id="4" name="object 4" descr=""/>
            <p:cNvSpPr/>
            <p:nvPr/>
          </p:nvSpPr>
          <p:spPr>
            <a:xfrm>
              <a:off x="2857181" y="792262"/>
              <a:ext cx="0" cy="6296660"/>
            </a:xfrm>
            <a:custGeom>
              <a:avLst/>
              <a:gdLst/>
              <a:ahLst/>
              <a:cxnLst/>
              <a:rect l="l" t="t" r="r" b="b"/>
              <a:pathLst>
                <a:path w="0" h="6296659">
                  <a:moveTo>
                    <a:pt x="0" y="0"/>
                  </a:moveTo>
                  <a:lnTo>
                    <a:pt x="0" y="6296055"/>
                  </a:lnTo>
                </a:path>
              </a:pathLst>
            </a:custGeom>
            <a:ln w="779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87" y="792263"/>
              <a:ext cx="2400300" cy="6300470"/>
            </a:xfrm>
            <a:custGeom>
              <a:avLst/>
              <a:gdLst/>
              <a:ahLst/>
              <a:cxnLst/>
              <a:rect l="l" t="t" r="r" b="b"/>
              <a:pathLst>
                <a:path w="2400300" h="6300470">
                  <a:moveTo>
                    <a:pt x="2399982" y="6292164"/>
                  </a:moveTo>
                  <a:lnTo>
                    <a:pt x="0" y="6292164"/>
                  </a:lnTo>
                  <a:lnTo>
                    <a:pt x="0" y="6299962"/>
                  </a:lnTo>
                  <a:lnTo>
                    <a:pt x="2399982" y="6299962"/>
                  </a:lnTo>
                  <a:lnTo>
                    <a:pt x="2399982" y="6292164"/>
                  </a:lnTo>
                  <a:close/>
                </a:path>
                <a:path w="2400300" h="6300470">
                  <a:moveTo>
                    <a:pt x="2399982" y="0"/>
                  </a:moveTo>
                  <a:lnTo>
                    <a:pt x="0" y="0"/>
                  </a:lnTo>
                  <a:lnTo>
                    <a:pt x="0" y="3898"/>
                  </a:lnTo>
                  <a:lnTo>
                    <a:pt x="2399982" y="3898"/>
                  </a:lnTo>
                  <a:lnTo>
                    <a:pt x="239998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199" y="792262"/>
              <a:ext cx="0" cy="6296660"/>
            </a:xfrm>
            <a:custGeom>
              <a:avLst/>
              <a:gdLst/>
              <a:ahLst/>
              <a:cxnLst/>
              <a:rect l="l" t="t" r="r" b="b"/>
              <a:pathLst>
                <a:path w="0" h="6296660">
                  <a:moveTo>
                    <a:pt x="0" y="0"/>
                  </a:moveTo>
                  <a:lnTo>
                    <a:pt x="0" y="6296055"/>
                  </a:lnTo>
                </a:path>
              </a:pathLst>
            </a:custGeom>
            <a:ln w="779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75668" y="506837"/>
            <a:ext cx="87185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33333"/>
                </a:solidFill>
                <a:latin typeface="Lucida Sans"/>
                <a:cs typeface="Lucida Sans"/>
              </a:rPr>
              <a:t>Insights</a:t>
            </a:r>
            <a:r>
              <a:rPr dirty="0" sz="1200" spc="-4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Lucida Sans"/>
                <a:cs typeface="Lucida Sans"/>
              </a:rPr>
              <a:t>BG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290"/>
          </a:xfrm>
          <a:custGeom>
            <a:avLst/>
            <a:gdLst/>
            <a:ahLst/>
            <a:cxnLst/>
            <a:rect l="l" t="t" r="r" b="b"/>
            <a:pathLst>
              <a:path w="9772650" h="6638290">
                <a:moveTo>
                  <a:pt x="9772571" y="6638095"/>
                </a:moveTo>
                <a:lnTo>
                  <a:pt x="0" y="6638095"/>
                </a:lnTo>
                <a:lnTo>
                  <a:pt x="0" y="0"/>
                </a:lnTo>
                <a:lnTo>
                  <a:pt x="9772571" y="0"/>
                </a:lnTo>
                <a:lnTo>
                  <a:pt x="9772571" y="6638095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83357" y="684119"/>
            <a:ext cx="760095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75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60500" y="2630862"/>
            <a:ext cx="7247255" cy="33655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7,5%</a:t>
            </a:r>
            <a:r>
              <a:rPr dirty="0" sz="650" spc="24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8,0%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8,5%</a:t>
            </a:r>
            <a:r>
              <a:rPr dirty="0" sz="650" spc="28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9,0%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9,5%</a:t>
            </a:r>
            <a:r>
              <a:rPr dirty="0" sz="650" spc="49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10,0%</a:t>
            </a:r>
            <a:r>
              <a:rPr dirty="0" sz="650" spc="3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10,5%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11,0%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11,5%</a:t>
            </a:r>
            <a:r>
              <a:rPr dirty="0" sz="650" spc="3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12,0%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12,5%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13,0%</a:t>
            </a:r>
            <a:r>
              <a:rPr dirty="0" sz="650" spc="3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13,5%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14,0%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14,5%</a:t>
            </a:r>
            <a:r>
              <a:rPr dirty="0" sz="650" spc="3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15,0%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15,5%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16,0%</a:t>
            </a:r>
            <a:r>
              <a:rPr dirty="0" sz="650" spc="3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16,5%</a:t>
            </a:r>
            <a:r>
              <a:rPr dirty="0" sz="650" spc="29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17,0%</a:t>
            </a:r>
            <a:r>
              <a:rPr dirty="0" sz="650" spc="3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17,5%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DejaVu Sans"/>
                <a:cs typeface="DejaVu Sans"/>
              </a:rPr>
              <a:t>18,0%</a:t>
            </a:r>
            <a:endParaRPr sz="650">
              <a:latin typeface="DejaVu Sans"/>
              <a:cs typeface="DejaVu Sans"/>
            </a:endParaRPr>
          </a:p>
          <a:p>
            <a:pPr algn="ctr" marR="200025">
              <a:lnSpc>
                <a:spcPct val="100000"/>
              </a:lnSpc>
              <a:spcBef>
                <a:spcPts val="445"/>
              </a:spcBef>
            </a:pP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Share of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3357" y="852500"/>
            <a:ext cx="227139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how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fuck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sequel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demo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th..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3357" y="1033833"/>
            <a:ext cx="223964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Companies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doing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their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own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separate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trail..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3357" y="1215166"/>
            <a:ext cx="221551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PlayStation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please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understand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w..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3357" y="1396500"/>
            <a:ext cx="22682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Concord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looked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interesting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DejaVu Sans"/>
                <a:cs typeface="DejaVu Sans"/>
              </a:rPr>
              <a:t>until□5v5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pvp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3357" y="1577833"/>
            <a:ext cx="2053589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than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3357" y="1759166"/>
            <a:ext cx="22364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Literally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nothing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interest...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guess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p..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3357" y="1940499"/>
            <a:ext cx="224091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Funny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how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Astrobot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still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e..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357" y="2121833"/>
            <a:ext cx="222440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Behemoth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only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looked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i..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3357" y="2303166"/>
            <a:ext cx="223139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Wow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concord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trailer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misl..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3357" y="2484500"/>
            <a:ext cx="221361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Anytime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someone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mentions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5v5,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live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ser..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53707" y="835802"/>
            <a:ext cx="9773285" cy="1820545"/>
            <a:chOff x="453707" y="835802"/>
            <a:chExt cx="9773285" cy="1820545"/>
          </a:xfrm>
        </p:grpSpPr>
        <p:sp>
          <p:nvSpPr>
            <p:cNvPr id="16" name="object 16" descr=""/>
            <p:cNvSpPr/>
            <p:nvPr/>
          </p:nvSpPr>
          <p:spPr>
            <a:xfrm>
              <a:off x="457199" y="839295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743295" y="839295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w="0" h="26034">
                  <a:moveTo>
                    <a:pt x="0" y="0"/>
                  </a:moveTo>
                  <a:lnTo>
                    <a:pt x="0" y="25904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7199" y="1020628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36819" y="1020628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736819" y="1020628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743295" y="1001200"/>
              <a:ext cx="2992120" cy="45720"/>
            </a:xfrm>
            <a:custGeom>
              <a:avLst/>
              <a:gdLst/>
              <a:ahLst/>
              <a:cxnLst/>
              <a:rect l="l" t="t" r="r" b="b"/>
              <a:pathLst>
                <a:path w="2992120" h="45719">
                  <a:moveTo>
                    <a:pt x="0" y="0"/>
                  </a:moveTo>
                  <a:lnTo>
                    <a:pt x="0" y="45333"/>
                  </a:lnTo>
                </a:path>
                <a:path w="2992120" h="45719">
                  <a:moveTo>
                    <a:pt x="336761" y="0"/>
                  </a:moveTo>
                  <a:lnTo>
                    <a:pt x="336761" y="45333"/>
                  </a:lnTo>
                </a:path>
                <a:path w="2992120" h="45719">
                  <a:moveTo>
                    <a:pt x="667047" y="0"/>
                  </a:moveTo>
                  <a:lnTo>
                    <a:pt x="667047" y="45333"/>
                  </a:lnTo>
                </a:path>
                <a:path w="2992120" h="45719">
                  <a:moveTo>
                    <a:pt x="997333" y="0"/>
                  </a:moveTo>
                  <a:lnTo>
                    <a:pt x="997333" y="45333"/>
                  </a:lnTo>
                </a:path>
                <a:path w="2992120" h="45719">
                  <a:moveTo>
                    <a:pt x="1334095" y="0"/>
                  </a:moveTo>
                  <a:lnTo>
                    <a:pt x="1334095" y="45333"/>
                  </a:lnTo>
                </a:path>
                <a:path w="2992120" h="45719">
                  <a:moveTo>
                    <a:pt x="1664381" y="0"/>
                  </a:moveTo>
                  <a:lnTo>
                    <a:pt x="1664381" y="45333"/>
                  </a:lnTo>
                </a:path>
                <a:path w="2992120" h="45719">
                  <a:moveTo>
                    <a:pt x="1994666" y="0"/>
                  </a:moveTo>
                  <a:lnTo>
                    <a:pt x="1994666" y="45333"/>
                  </a:lnTo>
                </a:path>
                <a:path w="2992120" h="45719">
                  <a:moveTo>
                    <a:pt x="2331428" y="0"/>
                  </a:moveTo>
                  <a:lnTo>
                    <a:pt x="2331428" y="45333"/>
                  </a:lnTo>
                </a:path>
                <a:path w="2992120" h="45719">
                  <a:moveTo>
                    <a:pt x="2661714" y="0"/>
                  </a:moveTo>
                  <a:lnTo>
                    <a:pt x="2661714" y="45333"/>
                  </a:lnTo>
                </a:path>
                <a:path w="2992120" h="45719">
                  <a:moveTo>
                    <a:pt x="2992000" y="0"/>
                  </a:moveTo>
                  <a:lnTo>
                    <a:pt x="2992000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7199" y="1201961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36819" y="1201961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36819" y="1201961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43295" y="1182533"/>
              <a:ext cx="1995170" cy="45720"/>
            </a:xfrm>
            <a:custGeom>
              <a:avLst/>
              <a:gdLst/>
              <a:ahLst/>
              <a:cxnLst/>
              <a:rect l="l" t="t" r="r" b="b"/>
              <a:pathLst>
                <a:path w="1995170" h="45719">
                  <a:moveTo>
                    <a:pt x="0" y="0"/>
                  </a:moveTo>
                  <a:lnTo>
                    <a:pt x="0" y="45333"/>
                  </a:lnTo>
                </a:path>
                <a:path w="1995170" h="45719">
                  <a:moveTo>
                    <a:pt x="336761" y="0"/>
                  </a:moveTo>
                  <a:lnTo>
                    <a:pt x="336761" y="45333"/>
                  </a:lnTo>
                </a:path>
                <a:path w="1995170" h="45719">
                  <a:moveTo>
                    <a:pt x="667047" y="0"/>
                  </a:moveTo>
                  <a:lnTo>
                    <a:pt x="667047" y="45333"/>
                  </a:lnTo>
                </a:path>
                <a:path w="1995170" h="45719">
                  <a:moveTo>
                    <a:pt x="997333" y="0"/>
                  </a:moveTo>
                  <a:lnTo>
                    <a:pt x="997333" y="45333"/>
                  </a:lnTo>
                </a:path>
                <a:path w="1995170" h="45719">
                  <a:moveTo>
                    <a:pt x="1334095" y="0"/>
                  </a:moveTo>
                  <a:lnTo>
                    <a:pt x="1334095" y="45333"/>
                  </a:lnTo>
                </a:path>
                <a:path w="1995170" h="45719">
                  <a:moveTo>
                    <a:pt x="1664381" y="0"/>
                  </a:moveTo>
                  <a:lnTo>
                    <a:pt x="1664381" y="45333"/>
                  </a:lnTo>
                </a:path>
                <a:path w="1995170" h="45719">
                  <a:moveTo>
                    <a:pt x="1994666" y="0"/>
                  </a:moveTo>
                  <a:lnTo>
                    <a:pt x="1994666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7199" y="1383295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736819" y="1383295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36819" y="1383295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43295" y="1363866"/>
              <a:ext cx="1995170" cy="45720"/>
            </a:xfrm>
            <a:custGeom>
              <a:avLst/>
              <a:gdLst/>
              <a:ahLst/>
              <a:cxnLst/>
              <a:rect l="l" t="t" r="r" b="b"/>
              <a:pathLst>
                <a:path w="1995170" h="45719">
                  <a:moveTo>
                    <a:pt x="0" y="0"/>
                  </a:moveTo>
                  <a:lnTo>
                    <a:pt x="0" y="45333"/>
                  </a:lnTo>
                </a:path>
                <a:path w="1995170" h="45719">
                  <a:moveTo>
                    <a:pt x="336761" y="0"/>
                  </a:moveTo>
                  <a:lnTo>
                    <a:pt x="336761" y="45333"/>
                  </a:lnTo>
                </a:path>
                <a:path w="1995170" h="45719">
                  <a:moveTo>
                    <a:pt x="667047" y="0"/>
                  </a:moveTo>
                  <a:lnTo>
                    <a:pt x="667047" y="45333"/>
                  </a:lnTo>
                </a:path>
                <a:path w="1995170" h="45719">
                  <a:moveTo>
                    <a:pt x="997333" y="0"/>
                  </a:moveTo>
                  <a:lnTo>
                    <a:pt x="997333" y="45333"/>
                  </a:lnTo>
                </a:path>
                <a:path w="1995170" h="45719">
                  <a:moveTo>
                    <a:pt x="1334095" y="0"/>
                  </a:moveTo>
                  <a:lnTo>
                    <a:pt x="1334095" y="45333"/>
                  </a:lnTo>
                </a:path>
                <a:path w="1995170" h="45719">
                  <a:moveTo>
                    <a:pt x="1664381" y="0"/>
                  </a:moveTo>
                  <a:lnTo>
                    <a:pt x="1664381" y="45333"/>
                  </a:lnTo>
                </a:path>
                <a:path w="1995170" h="45719">
                  <a:moveTo>
                    <a:pt x="1994666" y="0"/>
                  </a:moveTo>
                  <a:lnTo>
                    <a:pt x="1994666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57199" y="1564628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736819" y="1564628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736819" y="1564628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743295" y="1545200"/>
              <a:ext cx="1664970" cy="45720"/>
            </a:xfrm>
            <a:custGeom>
              <a:avLst/>
              <a:gdLst/>
              <a:ahLst/>
              <a:cxnLst/>
              <a:rect l="l" t="t" r="r" b="b"/>
              <a:pathLst>
                <a:path w="1664970" h="45719">
                  <a:moveTo>
                    <a:pt x="0" y="0"/>
                  </a:moveTo>
                  <a:lnTo>
                    <a:pt x="0" y="45333"/>
                  </a:lnTo>
                </a:path>
                <a:path w="1664970" h="45719">
                  <a:moveTo>
                    <a:pt x="336761" y="0"/>
                  </a:moveTo>
                  <a:lnTo>
                    <a:pt x="336761" y="45333"/>
                  </a:lnTo>
                </a:path>
                <a:path w="1664970" h="45719">
                  <a:moveTo>
                    <a:pt x="667047" y="0"/>
                  </a:moveTo>
                  <a:lnTo>
                    <a:pt x="667047" y="45333"/>
                  </a:lnTo>
                </a:path>
                <a:path w="1664970" h="45719">
                  <a:moveTo>
                    <a:pt x="997333" y="0"/>
                  </a:moveTo>
                  <a:lnTo>
                    <a:pt x="997333" y="45333"/>
                  </a:lnTo>
                </a:path>
                <a:path w="1664970" h="45719">
                  <a:moveTo>
                    <a:pt x="1334095" y="0"/>
                  </a:moveTo>
                  <a:lnTo>
                    <a:pt x="1334095" y="45333"/>
                  </a:lnTo>
                </a:path>
                <a:path w="1664970" h="45719">
                  <a:moveTo>
                    <a:pt x="1664381" y="0"/>
                  </a:moveTo>
                  <a:lnTo>
                    <a:pt x="1664381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7199" y="1745961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736819" y="1745961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36819" y="1745961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43295" y="1726533"/>
              <a:ext cx="1334135" cy="45720"/>
            </a:xfrm>
            <a:custGeom>
              <a:avLst/>
              <a:gdLst/>
              <a:ahLst/>
              <a:cxnLst/>
              <a:rect l="l" t="t" r="r" b="b"/>
              <a:pathLst>
                <a:path w="1334135" h="45719">
                  <a:moveTo>
                    <a:pt x="0" y="0"/>
                  </a:moveTo>
                  <a:lnTo>
                    <a:pt x="0" y="45333"/>
                  </a:lnTo>
                </a:path>
                <a:path w="1334135" h="45719">
                  <a:moveTo>
                    <a:pt x="336761" y="0"/>
                  </a:moveTo>
                  <a:lnTo>
                    <a:pt x="336761" y="45333"/>
                  </a:lnTo>
                </a:path>
                <a:path w="1334135" h="45719">
                  <a:moveTo>
                    <a:pt x="667047" y="0"/>
                  </a:moveTo>
                  <a:lnTo>
                    <a:pt x="667047" y="45333"/>
                  </a:lnTo>
                </a:path>
                <a:path w="1334135" h="45719">
                  <a:moveTo>
                    <a:pt x="997333" y="0"/>
                  </a:moveTo>
                  <a:lnTo>
                    <a:pt x="997333" y="45333"/>
                  </a:lnTo>
                </a:path>
                <a:path w="1334135" h="45719">
                  <a:moveTo>
                    <a:pt x="1334095" y="0"/>
                  </a:moveTo>
                  <a:lnTo>
                    <a:pt x="1334095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57199" y="1927295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736819" y="1927295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736819" y="1927295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743295" y="1907866"/>
              <a:ext cx="337185" cy="45720"/>
            </a:xfrm>
            <a:custGeom>
              <a:avLst/>
              <a:gdLst/>
              <a:ahLst/>
              <a:cxnLst/>
              <a:rect l="l" t="t" r="r" b="b"/>
              <a:pathLst>
                <a:path w="337185" h="45719">
                  <a:moveTo>
                    <a:pt x="0" y="0"/>
                  </a:moveTo>
                  <a:lnTo>
                    <a:pt x="0" y="45333"/>
                  </a:lnTo>
                </a:path>
                <a:path w="337185" h="45719">
                  <a:moveTo>
                    <a:pt x="336761" y="0"/>
                  </a:moveTo>
                  <a:lnTo>
                    <a:pt x="336761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7199" y="2108628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736819" y="2108628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736819" y="2108628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743295" y="2089200"/>
              <a:ext cx="337185" cy="45720"/>
            </a:xfrm>
            <a:custGeom>
              <a:avLst/>
              <a:gdLst/>
              <a:ahLst/>
              <a:cxnLst/>
              <a:rect l="l" t="t" r="r" b="b"/>
              <a:pathLst>
                <a:path w="337185" h="45719">
                  <a:moveTo>
                    <a:pt x="0" y="0"/>
                  </a:moveTo>
                  <a:lnTo>
                    <a:pt x="0" y="45333"/>
                  </a:lnTo>
                </a:path>
                <a:path w="337185" h="45719">
                  <a:moveTo>
                    <a:pt x="336761" y="0"/>
                  </a:moveTo>
                  <a:lnTo>
                    <a:pt x="336761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57199" y="2289961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36819" y="2289961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736819" y="2289961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43295" y="2270533"/>
              <a:ext cx="337185" cy="45720"/>
            </a:xfrm>
            <a:custGeom>
              <a:avLst/>
              <a:gdLst/>
              <a:ahLst/>
              <a:cxnLst/>
              <a:rect l="l" t="t" r="r" b="b"/>
              <a:pathLst>
                <a:path w="337185" h="45719">
                  <a:moveTo>
                    <a:pt x="0" y="0"/>
                  </a:moveTo>
                  <a:lnTo>
                    <a:pt x="0" y="45333"/>
                  </a:lnTo>
                </a:path>
                <a:path w="337185" h="45719">
                  <a:moveTo>
                    <a:pt x="336761" y="0"/>
                  </a:moveTo>
                  <a:lnTo>
                    <a:pt x="336761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57199" y="2471295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736819" y="2471295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736819" y="2471295"/>
              <a:ext cx="7486650" cy="0"/>
            </a:xfrm>
            <a:custGeom>
              <a:avLst/>
              <a:gdLst/>
              <a:ahLst/>
              <a:cxnLst/>
              <a:rect l="l" t="t" r="r" b="b"/>
              <a:pathLst>
                <a:path w="7486650" h="0">
                  <a:moveTo>
                    <a:pt x="0" y="0"/>
                  </a:moveTo>
                  <a:lnTo>
                    <a:pt x="7486476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743295" y="1001200"/>
              <a:ext cx="6651625" cy="1645285"/>
            </a:xfrm>
            <a:custGeom>
              <a:avLst/>
              <a:gdLst/>
              <a:ahLst/>
              <a:cxnLst/>
              <a:rect l="l" t="t" r="r" b="b"/>
              <a:pathLst>
                <a:path w="6651625" h="1645285">
                  <a:moveTo>
                    <a:pt x="0" y="1450666"/>
                  </a:moveTo>
                  <a:lnTo>
                    <a:pt x="0" y="1496000"/>
                  </a:lnTo>
                </a:path>
                <a:path w="6651625" h="1645285">
                  <a:moveTo>
                    <a:pt x="336761" y="1450666"/>
                  </a:moveTo>
                  <a:lnTo>
                    <a:pt x="336761" y="1644952"/>
                  </a:lnTo>
                </a:path>
                <a:path w="6651625" h="1645285">
                  <a:moveTo>
                    <a:pt x="667047" y="906666"/>
                  </a:moveTo>
                  <a:lnTo>
                    <a:pt x="667047" y="1644952"/>
                  </a:lnTo>
                </a:path>
                <a:path w="6651625" h="1645285">
                  <a:moveTo>
                    <a:pt x="997333" y="906666"/>
                  </a:moveTo>
                  <a:lnTo>
                    <a:pt x="997333" y="1644952"/>
                  </a:lnTo>
                </a:path>
                <a:path w="6651625" h="1645285">
                  <a:moveTo>
                    <a:pt x="1334095" y="906666"/>
                  </a:moveTo>
                  <a:lnTo>
                    <a:pt x="1334095" y="1644952"/>
                  </a:lnTo>
                </a:path>
                <a:path w="6651625" h="1645285">
                  <a:moveTo>
                    <a:pt x="1664381" y="725333"/>
                  </a:moveTo>
                  <a:lnTo>
                    <a:pt x="1664381" y="1644952"/>
                  </a:lnTo>
                </a:path>
                <a:path w="6651625" h="1645285">
                  <a:moveTo>
                    <a:pt x="1994666" y="544000"/>
                  </a:moveTo>
                  <a:lnTo>
                    <a:pt x="1994666" y="1644952"/>
                  </a:lnTo>
                </a:path>
                <a:path w="6651625" h="1645285">
                  <a:moveTo>
                    <a:pt x="2331428" y="181333"/>
                  </a:moveTo>
                  <a:lnTo>
                    <a:pt x="2331428" y="1644952"/>
                  </a:lnTo>
                </a:path>
                <a:path w="6651625" h="1645285">
                  <a:moveTo>
                    <a:pt x="2661714" y="181333"/>
                  </a:moveTo>
                  <a:lnTo>
                    <a:pt x="2661714" y="1644952"/>
                  </a:lnTo>
                </a:path>
                <a:path w="6651625" h="1645285">
                  <a:moveTo>
                    <a:pt x="2992000" y="181333"/>
                  </a:moveTo>
                  <a:lnTo>
                    <a:pt x="2992000" y="1644952"/>
                  </a:lnTo>
                </a:path>
                <a:path w="6651625" h="1645285">
                  <a:moveTo>
                    <a:pt x="3328762" y="0"/>
                  </a:moveTo>
                  <a:lnTo>
                    <a:pt x="3328762" y="1644952"/>
                  </a:lnTo>
                </a:path>
                <a:path w="6651625" h="1645285">
                  <a:moveTo>
                    <a:pt x="3659047" y="0"/>
                  </a:moveTo>
                  <a:lnTo>
                    <a:pt x="3659047" y="1644952"/>
                  </a:lnTo>
                </a:path>
                <a:path w="6651625" h="1645285">
                  <a:moveTo>
                    <a:pt x="3989333" y="0"/>
                  </a:moveTo>
                  <a:lnTo>
                    <a:pt x="3989333" y="1644952"/>
                  </a:lnTo>
                </a:path>
                <a:path w="6651625" h="1645285">
                  <a:moveTo>
                    <a:pt x="4326095" y="0"/>
                  </a:moveTo>
                  <a:lnTo>
                    <a:pt x="4326095" y="1644952"/>
                  </a:lnTo>
                </a:path>
                <a:path w="6651625" h="1645285">
                  <a:moveTo>
                    <a:pt x="4656381" y="0"/>
                  </a:moveTo>
                  <a:lnTo>
                    <a:pt x="4656381" y="1644952"/>
                  </a:lnTo>
                </a:path>
                <a:path w="6651625" h="1645285">
                  <a:moveTo>
                    <a:pt x="4986666" y="0"/>
                  </a:moveTo>
                  <a:lnTo>
                    <a:pt x="4986666" y="1644952"/>
                  </a:lnTo>
                </a:path>
                <a:path w="6651625" h="1645285">
                  <a:moveTo>
                    <a:pt x="5323428" y="0"/>
                  </a:moveTo>
                  <a:lnTo>
                    <a:pt x="5323428" y="1644952"/>
                  </a:lnTo>
                </a:path>
                <a:path w="6651625" h="1645285">
                  <a:moveTo>
                    <a:pt x="5653714" y="0"/>
                  </a:moveTo>
                  <a:lnTo>
                    <a:pt x="5653714" y="1644952"/>
                  </a:lnTo>
                </a:path>
                <a:path w="6651625" h="1645285">
                  <a:moveTo>
                    <a:pt x="5984000" y="0"/>
                  </a:moveTo>
                  <a:lnTo>
                    <a:pt x="5984000" y="1644952"/>
                  </a:lnTo>
                </a:path>
                <a:path w="6651625" h="1645285">
                  <a:moveTo>
                    <a:pt x="6320762" y="0"/>
                  </a:moveTo>
                  <a:lnTo>
                    <a:pt x="6320762" y="1644952"/>
                  </a:lnTo>
                </a:path>
                <a:path w="6651625" h="1645285">
                  <a:moveTo>
                    <a:pt x="6651047" y="0"/>
                  </a:moveTo>
                  <a:lnTo>
                    <a:pt x="6651047" y="1644952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731104" y="839295"/>
              <a:ext cx="330835" cy="1807210"/>
            </a:xfrm>
            <a:custGeom>
              <a:avLst/>
              <a:gdLst/>
              <a:ahLst/>
              <a:cxnLst/>
              <a:rect l="l" t="t" r="r" b="b"/>
              <a:pathLst>
                <a:path w="330834" h="1807210">
                  <a:moveTo>
                    <a:pt x="0" y="1806857"/>
                  </a:moveTo>
                  <a:lnTo>
                    <a:pt x="0" y="0"/>
                  </a:lnTo>
                </a:path>
                <a:path w="330834" h="1807210">
                  <a:moveTo>
                    <a:pt x="330285" y="1806857"/>
                  </a:moveTo>
                  <a:lnTo>
                    <a:pt x="330285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57199" y="2652628"/>
              <a:ext cx="2279650" cy="0"/>
            </a:xfrm>
            <a:custGeom>
              <a:avLst/>
              <a:gdLst/>
              <a:ahLst/>
              <a:cxnLst/>
              <a:rect l="l" t="t" r="r" b="b"/>
              <a:pathLst>
                <a:path w="2279650" h="0">
                  <a:moveTo>
                    <a:pt x="2279619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743295" y="263320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w="0" h="13335">
                  <a:moveTo>
                    <a:pt x="0" y="0"/>
                  </a:moveTo>
                  <a:lnTo>
                    <a:pt x="0" y="12952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736811" y="1046543"/>
              <a:ext cx="3192780" cy="1586865"/>
            </a:xfrm>
            <a:custGeom>
              <a:avLst/>
              <a:gdLst/>
              <a:ahLst/>
              <a:cxnLst/>
              <a:rect l="l" t="t" r="r" b="b"/>
              <a:pathLst>
                <a:path w="3192779" h="1586864">
                  <a:moveTo>
                    <a:pt x="343242" y="1450657"/>
                  </a:moveTo>
                  <a:lnTo>
                    <a:pt x="0" y="1450657"/>
                  </a:lnTo>
                  <a:lnTo>
                    <a:pt x="0" y="1586661"/>
                  </a:lnTo>
                  <a:lnTo>
                    <a:pt x="343242" y="1586661"/>
                  </a:lnTo>
                  <a:lnTo>
                    <a:pt x="343242" y="1450657"/>
                  </a:lnTo>
                  <a:close/>
                </a:path>
                <a:path w="3192779" h="1586864">
                  <a:moveTo>
                    <a:pt x="660577" y="1269326"/>
                  </a:moveTo>
                  <a:lnTo>
                    <a:pt x="0" y="1269326"/>
                  </a:lnTo>
                  <a:lnTo>
                    <a:pt x="0" y="1405331"/>
                  </a:lnTo>
                  <a:lnTo>
                    <a:pt x="660577" y="1405331"/>
                  </a:lnTo>
                  <a:lnTo>
                    <a:pt x="660577" y="1269326"/>
                  </a:lnTo>
                  <a:close/>
                </a:path>
                <a:path w="3192779" h="1586864">
                  <a:moveTo>
                    <a:pt x="667054" y="1087996"/>
                  </a:moveTo>
                  <a:lnTo>
                    <a:pt x="0" y="1087996"/>
                  </a:lnTo>
                  <a:lnTo>
                    <a:pt x="0" y="1224000"/>
                  </a:lnTo>
                  <a:lnTo>
                    <a:pt x="667054" y="1224000"/>
                  </a:lnTo>
                  <a:lnTo>
                    <a:pt x="667054" y="1087996"/>
                  </a:lnTo>
                  <a:close/>
                </a:path>
                <a:path w="3192779" h="1586864">
                  <a:moveTo>
                    <a:pt x="667054" y="906665"/>
                  </a:moveTo>
                  <a:lnTo>
                    <a:pt x="0" y="906665"/>
                  </a:lnTo>
                  <a:lnTo>
                    <a:pt x="0" y="1042657"/>
                  </a:lnTo>
                  <a:lnTo>
                    <a:pt x="667054" y="1042657"/>
                  </a:lnTo>
                  <a:lnTo>
                    <a:pt x="667054" y="906665"/>
                  </a:lnTo>
                  <a:close/>
                </a:path>
                <a:path w="3192779" h="1586864">
                  <a:moveTo>
                    <a:pt x="1515427" y="725335"/>
                  </a:moveTo>
                  <a:lnTo>
                    <a:pt x="0" y="725335"/>
                  </a:lnTo>
                  <a:lnTo>
                    <a:pt x="0" y="861326"/>
                  </a:lnTo>
                  <a:lnTo>
                    <a:pt x="1515427" y="861326"/>
                  </a:lnTo>
                  <a:lnTo>
                    <a:pt x="1515427" y="725335"/>
                  </a:lnTo>
                  <a:close/>
                </a:path>
                <a:path w="3192779" h="1586864">
                  <a:moveTo>
                    <a:pt x="1832762" y="543991"/>
                  </a:moveTo>
                  <a:lnTo>
                    <a:pt x="0" y="543991"/>
                  </a:lnTo>
                  <a:lnTo>
                    <a:pt x="0" y="679996"/>
                  </a:lnTo>
                  <a:lnTo>
                    <a:pt x="1832762" y="679996"/>
                  </a:lnTo>
                  <a:lnTo>
                    <a:pt x="1832762" y="543991"/>
                  </a:lnTo>
                  <a:close/>
                </a:path>
                <a:path w="3192779" h="1586864">
                  <a:moveTo>
                    <a:pt x="2214854" y="362661"/>
                  </a:moveTo>
                  <a:lnTo>
                    <a:pt x="0" y="362661"/>
                  </a:lnTo>
                  <a:lnTo>
                    <a:pt x="0" y="498665"/>
                  </a:lnTo>
                  <a:lnTo>
                    <a:pt x="2214854" y="498665"/>
                  </a:lnTo>
                  <a:lnTo>
                    <a:pt x="2214854" y="362661"/>
                  </a:lnTo>
                  <a:close/>
                </a:path>
                <a:path w="3192779" h="1586864">
                  <a:moveTo>
                    <a:pt x="2260193" y="181330"/>
                  </a:moveTo>
                  <a:lnTo>
                    <a:pt x="0" y="181330"/>
                  </a:lnTo>
                  <a:lnTo>
                    <a:pt x="0" y="317334"/>
                  </a:lnTo>
                  <a:lnTo>
                    <a:pt x="2260193" y="317334"/>
                  </a:lnTo>
                  <a:lnTo>
                    <a:pt x="2260193" y="181330"/>
                  </a:lnTo>
                  <a:close/>
                </a:path>
                <a:path w="3192779" h="1586864">
                  <a:moveTo>
                    <a:pt x="3192767" y="0"/>
                  </a:moveTo>
                  <a:lnTo>
                    <a:pt x="0" y="0"/>
                  </a:lnTo>
                  <a:lnTo>
                    <a:pt x="0" y="135991"/>
                  </a:lnTo>
                  <a:lnTo>
                    <a:pt x="3192767" y="135991"/>
                  </a:lnTo>
                  <a:lnTo>
                    <a:pt x="3192767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080057" y="839295"/>
              <a:ext cx="6314440" cy="26034"/>
            </a:xfrm>
            <a:custGeom>
              <a:avLst/>
              <a:gdLst/>
              <a:ahLst/>
              <a:cxnLst/>
              <a:rect l="l" t="t" r="r" b="b"/>
              <a:pathLst>
                <a:path w="6314440" h="26034">
                  <a:moveTo>
                    <a:pt x="0" y="0"/>
                  </a:moveTo>
                  <a:lnTo>
                    <a:pt x="0" y="25904"/>
                  </a:lnTo>
                </a:path>
                <a:path w="6314440" h="26034">
                  <a:moveTo>
                    <a:pt x="330285" y="0"/>
                  </a:moveTo>
                  <a:lnTo>
                    <a:pt x="330285" y="25904"/>
                  </a:lnTo>
                </a:path>
                <a:path w="6314440" h="26034">
                  <a:moveTo>
                    <a:pt x="660571" y="0"/>
                  </a:moveTo>
                  <a:lnTo>
                    <a:pt x="660571" y="25904"/>
                  </a:lnTo>
                </a:path>
                <a:path w="6314440" h="26034">
                  <a:moveTo>
                    <a:pt x="997333" y="0"/>
                  </a:moveTo>
                  <a:lnTo>
                    <a:pt x="997333" y="25904"/>
                  </a:lnTo>
                </a:path>
                <a:path w="6314440" h="26034">
                  <a:moveTo>
                    <a:pt x="1327619" y="0"/>
                  </a:moveTo>
                  <a:lnTo>
                    <a:pt x="1327619" y="25904"/>
                  </a:lnTo>
                </a:path>
                <a:path w="6314440" h="26034">
                  <a:moveTo>
                    <a:pt x="1657904" y="0"/>
                  </a:moveTo>
                  <a:lnTo>
                    <a:pt x="1657904" y="25904"/>
                  </a:lnTo>
                </a:path>
                <a:path w="6314440" h="26034">
                  <a:moveTo>
                    <a:pt x="1994666" y="0"/>
                  </a:moveTo>
                  <a:lnTo>
                    <a:pt x="1994666" y="25904"/>
                  </a:lnTo>
                </a:path>
                <a:path w="6314440" h="26034">
                  <a:moveTo>
                    <a:pt x="2324952" y="0"/>
                  </a:moveTo>
                  <a:lnTo>
                    <a:pt x="2324952" y="25904"/>
                  </a:lnTo>
                </a:path>
                <a:path w="6314440" h="26034">
                  <a:moveTo>
                    <a:pt x="2655238" y="0"/>
                  </a:moveTo>
                  <a:lnTo>
                    <a:pt x="2655238" y="25904"/>
                  </a:lnTo>
                </a:path>
                <a:path w="6314440" h="26034">
                  <a:moveTo>
                    <a:pt x="2992000" y="0"/>
                  </a:moveTo>
                  <a:lnTo>
                    <a:pt x="2992000" y="25904"/>
                  </a:lnTo>
                </a:path>
                <a:path w="6314440" h="26034">
                  <a:moveTo>
                    <a:pt x="3322285" y="0"/>
                  </a:moveTo>
                  <a:lnTo>
                    <a:pt x="3322285" y="25904"/>
                  </a:lnTo>
                </a:path>
                <a:path w="6314440" h="26034">
                  <a:moveTo>
                    <a:pt x="3652571" y="0"/>
                  </a:moveTo>
                  <a:lnTo>
                    <a:pt x="3652571" y="25904"/>
                  </a:lnTo>
                </a:path>
                <a:path w="6314440" h="26034">
                  <a:moveTo>
                    <a:pt x="3989333" y="0"/>
                  </a:moveTo>
                  <a:lnTo>
                    <a:pt x="3989333" y="25904"/>
                  </a:lnTo>
                </a:path>
                <a:path w="6314440" h="26034">
                  <a:moveTo>
                    <a:pt x="4319619" y="0"/>
                  </a:moveTo>
                  <a:lnTo>
                    <a:pt x="4319619" y="25904"/>
                  </a:lnTo>
                </a:path>
                <a:path w="6314440" h="26034">
                  <a:moveTo>
                    <a:pt x="4649904" y="0"/>
                  </a:moveTo>
                  <a:lnTo>
                    <a:pt x="4649904" y="25904"/>
                  </a:lnTo>
                </a:path>
                <a:path w="6314440" h="26034">
                  <a:moveTo>
                    <a:pt x="4986666" y="0"/>
                  </a:moveTo>
                  <a:lnTo>
                    <a:pt x="4986666" y="25904"/>
                  </a:lnTo>
                </a:path>
                <a:path w="6314440" h="26034">
                  <a:moveTo>
                    <a:pt x="5316952" y="0"/>
                  </a:moveTo>
                  <a:lnTo>
                    <a:pt x="5316952" y="25904"/>
                  </a:lnTo>
                </a:path>
                <a:path w="6314440" h="26034">
                  <a:moveTo>
                    <a:pt x="5647238" y="0"/>
                  </a:moveTo>
                  <a:lnTo>
                    <a:pt x="5647238" y="25904"/>
                  </a:lnTo>
                </a:path>
                <a:path w="6314440" h="26034">
                  <a:moveTo>
                    <a:pt x="5984000" y="0"/>
                  </a:moveTo>
                  <a:lnTo>
                    <a:pt x="5984000" y="25904"/>
                  </a:lnTo>
                </a:path>
                <a:path w="6314440" h="26034">
                  <a:moveTo>
                    <a:pt x="6314285" y="0"/>
                  </a:moveTo>
                  <a:lnTo>
                    <a:pt x="6314285" y="25904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736819" y="865200"/>
              <a:ext cx="6677025" cy="136525"/>
            </a:xfrm>
            <a:custGeom>
              <a:avLst/>
              <a:gdLst/>
              <a:ahLst/>
              <a:cxnLst/>
              <a:rect l="l" t="t" r="r" b="b"/>
              <a:pathLst>
                <a:path w="6677025" h="136525">
                  <a:moveTo>
                    <a:pt x="6676952" y="136000"/>
                  </a:moveTo>
                  <a:lnTo>
                    <a:pt x="0" y="136000"/>
                  </a:lnTo>
                  <a:lnTo>
                    <a:pt x="0" y="0"/>
                  </a:lnTo>
                  <a:lnTo>
                    <a:pt x="6676952" y="0"/>
                  </a:lnTo>
                  <a:lnTo>
                    <a:pt x="6676952" y="13600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9420500" y="852500"/>
            <a:ext cx="486409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17,025%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936310" y="1033833"/>
            <a:ext cx="486409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11,787%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010214" y="1215166"/>
            <a:ext cx="486409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10,390%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958405" y="1396500"/>
            <a:ext cx="486409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10,316%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582786" y="1577833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9,748%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265452" y="1759166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9,266%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417071" y="1940499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7,994%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3417071" y="2121833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7,994%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410595" y="2303166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7,981%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3086786" y="2484500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7,499%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2733581" y="836057"/>
            <a:ext cx="7493000" cy="1819910"/>
            <a:chOff x="2733581" y="836057"/>
            <a:chExt cx="7493000" cy="1819910"/>
          </a:xfrm>
        </p:grpSpPr>
        <p:sp>
          <p:nvSpPr>
            <p:cNvPr id="71" name="object 71" descr=""/>
            <p:cNvSpPr/>
            <p:nvPr/>
          </p:nvSpPr>
          <p:spPr>
            <a:xfrm>
              <a:off x="2736819" y="839295"/>
              <a:ext cx="7486650" cy="1813560"/>
            </a:xfrm>
            <a:custGeom>
              <a:avLst/>
              <a:gdLst/>
              <a:ahLst/>
              <a:cxnLst/>
              <a:rect l="l" t="t" r="r" b="b"/>
              <a:pathLst>
                <a:path w="7486650" h="1813560">
                  <a:moveTo>
                    <a:pt x="0" y="0"/>
                  </a:moveTo>
                  <a:lnTo>
                    <a:pt x="0" y="1813333"/>
                  </a:lnTo>
                </a:path>
                <a:path w="7486650" h="1813560">
                  <a:moveTo>
                    <a:pt x="7486476" y="0"/>
                  </a:moveTo>
                  <a:lnTo>
                    <a:pt x="7486476" y="1813333"/>
                  </a:lnTo>
                </a:path>
              </a:pathLst>
            </a:custGeom>
            <a:ln w="6476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736819" y="839295"/>
              <a:ext cx="7486650" cy="1813560"/>
            </a:xfrm>
            <a:custGeom>
              <a:avLst/>
              <a:gdLst/>
              <a:ahLst/>
              <a:cxnLst/>
              <a:rect l="l" t="t" r="r" b="b"/>
              <a:pathLst>
                <a:path w="7486650" h="1813560">
                  <a:moveTo>
                    <a:pt x="0" y="0"/>
                  </a:moveTo>
                  <a:lnTo>
                    <a:pt x="7486476" y="0"/>
                  </a:lnTo>
                </a:path>
                <a:path w="7486650" h="1813560">
                  <a:moveTo>
                    <a:pt x="0" y="1813333"/>
                  </a:moveTo>
                  <a:lnTo>
                    <a:pt x="7486476" y="1813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3557928" y="395928"/>
            <a:ext cx="3564890" cy="451484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000" spc="95" b="1">
                <a:solidFill>
                  <a:srgbClr val="FFFFFF"/>
                </a:solidFill>
                <a:latin typeface="DejaVu Sans"/>
                <a:cs typeface="DejaVu Sans"/>
              </a:rPr>
              <a:t>Top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75" b="1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5" b="1">
                <a:solidFill>
                  <a:srgbClr val="FFFFFF"/>
                </a:solidFill>
                <a:latin typeface="DejaVu Sans"/>
                <a:cs typeface="DejaVu Sans"/>
              </a:rPr>
              <a:t>Popular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85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00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5" b="1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75" b="1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1000">
              <a:latin typeface="DejaVu Sans"/>
              <a:cs typeface="DejaVu Sans"/>
            </a:endParaRPr>
          </a:p>
          <a:p>
            <a:pPr algn="r" marR="262255">
              <a:lnSpc>
                <a:spcPct val="100000"/>
              </a:lnSpc>
              <a:spcBef>
                <a:spcPts val="530"/>
              </a:spcBef>
            </a:pPr>
            <a:r>
              <a:rPr dirty="0" sz="800" spc="70" b="1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800" spc="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70" b="1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55" b="1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08736" y="792185"/>
          <a:ext cx="9669780" cy="49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/>
                <a:gridCol w="791209"/>
                <a:gridCol w="1101089"/>
                <a:gridCol w="1040130"/>
                <a:gridCol w="979170"/>
                <a:gridCol w="892810"/>
                <a:gridCol w="1009650"/>
                <a:gridCol w="1043304"/>
                <a:gridCol w="973454"/>
                <a:gridCol w="867409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latin typeface="Lucida Sans"/>
                          <a:cs typeface="Lucida Sans"/>
                        </a:rPr>
                        <a:t>Views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r" marR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</a:t>
                      </a:r>
                      <a:r>
                        <a:rPr dirty="0" sz="600" spc="-4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3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Commented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Event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L w="1905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Hours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508736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237191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736" y="1346201"/>
            <a:ext cx="9669780" cy="4599940"/>
            <a:chOff x="508736" y="1346201"/>
            <a:chExt cx="9669780" cy="4599940"/>
          </a:xfrm>
        </p:grpSpPr>
        <p:sp>
          <p:nvSpPr>
            <p:cNvPr id="7" name="object 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F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73159" y="2570188"/>
              <a:ext cx="2014855" cy="2152015"/>
            </a:xfrm>
            <a:custGeom>
              <a:avLst/>
              <a:gdLst/>
              <a:ahLst/>
              <a:cxnLst/>
              <a:rect l="l" t="t" r="r" b="b"/>
              <a:pathLst>
                <a:path w="2014854" h="2152015">
                  <a:moveTo>
                    <a:pt x="938753" y="2151640"/>
                  </a:moveTo>
                  <a:lnTo>
                    <a:pt x="888633" y="2150493"/>
                  </a:lnTo>
                  <a:lnTo>
                    <a:pt x="839104" y="2147086"/>
                  </a:lnTo>
                  <a:lnTo>
                    <a:pt x="790214" y="2141469"/>
                  </a:lnTo>
                  <a:lnTo>
                    <a:pt x="742014" y="2133692"/>
                  </a:lnTo>
                  <a:lnTo>
                    <a:pt x="694554" y="2123805"/>
                  </a:lnTo>
                  <a:lnTo>
                    <a:pt x="647883" y="2111858"/>
                  </a:lnTo>
                  <a:lnTo>
                    <a:pt x="602053" y="2097902"/>
                  </a:lnTo>
                  <a:lnTo>
                    <a:pt x="557113" y="2081986"/>
                  </a:lnTo>
                  <a:lnTo>
                    <a:pt x="513114" y="2064160"/>
                  </a:lnTo>
                  <a:lnTo>
                    <a:pt x="470104" y="2044475"/>
                  </a:lnTo>
                  <a:lnTo>
                    <a:pt x="428135" y="2022981"/>
                  </a:lnTo>
                  <a:lnTo>
                    <a:pt x="387257" y="1999727"/>
                  </a:lnTo>
                  <a:lnTo>
                    <a:pt x="347519" y="1974764"/>
                  </a:lnTo>
                  <a:lnTo>
                    <a:pt x="308971" y="1948142"/>
                  </a:lnTo>
                  <a:lnTo>
                    <a:pt x="271665" y="1919912"/>
                  </a:lnTo>
                  <a:lnTo>
                    <a:pt x="235649" y="1890122"/>
                  </a:lnTo>
                  <a:lnTo>
                    <a:pt x="200974" y="1858823"/>
                  </a:lnTo>
                  <a:lnTo>
                    <a:pt x="167690" y="1826066"/>
                  </a:lnTo>
                  <a:lnTo>
                    <a:pt x="135846" y="1791900"/>
                  </a:lnTo>
                  <a:lnTo>
                    <a:pt x="105495" y="1756376"/>
                  </a:lnTo>
                  <a:lnTo>
                    <a:pt x="76684" y="1719543"/>
                  </a:lnTo>
                  <a:lnTo>
                    <a:pt x="49464" y="1681452"/>
                  </a:lnTo>
                  <a:lnTo>
                    <a:pt x="23886" y="1642153"/>
                  </a:lnTo>
                  <a:lnTo>
                    <a:pt x="0" y="1601695"/>
                  </a:lnTo>
                  <a:lnTo>
                    <a:pt x="938753" y="1075820"/>
                  </a:lnTo>
                  <a:lnTo>
                    <a:pt x="938753" y="0"/>
                  </a:lnTo>
                  <a:lnTo>
                    <a:pt x="986674" y="1048"/>
                  </a:lnTo>
                  <a:lnTo>
                    <a:pt x="1034058" y="4163"/>
                  </a:lnTo>
                  <a:lnTo>
                    <a:pt x="1080862" y="9302"/>
                  </a:lnTo>
                  <a:lnTo>
                    <a:pt x="1127042" y="16421"/>
                  </a:lnTo>
                  <a:lnTo>
                    <a:pt x="1172554" y="25476"/>
                  </a:lnTo>
                  <a:lnTo>
                    <a:pt x="1217354" y="36423"/>
                  </a:lnTo>
                  <a:lnTo>
                    <a:pt x="1261399" y="49219"/>
                  </a:lnTo>
                  <a:lnTo>
                    <a:pt x="1304644" y="63820"/>
                  </a:lnTo>
                  <a:lnTo>
                    <a:pt x="1347047" y="80182"/>
                  </a:lnTo>
                  <a:lnTo>
                    <a:pt x="1388563" y="98262"/>
                  </a:lnTo>
                  <a:lnTo>
                    <a:pt x="1429148" y="118015"/>
                  </a:lnTo>
                  <a:lnTo>
                    <a:pt x="1468760" y="139398"/>
                  </a:lnTo>
                  <a:lnTo>
                    <a:pt x="1507354" y="162368"/>
                  </a:lnTo>
                  <a:lnTo>
                    <a:pt x="1544886" y="186880"/>
                  </a:lnTo>
                  <a:lnTo>
                    <a:pt x="1581313" y="212890"/>
                  </a:lnTo>
                  <a:lnTo>
                    <a:pt x="1616591" y="240356"/>
                  </a:lnTo>
                  <a:lnTo>
                    <a:pt x="1650676" y="269233"/>
                  </a:lnTo>
                  <a:lnTo>
                    <a:pt x="1683525" y="299478"/>
                  </a:lnTo>
                  <a:lnTo>
                    <a:pt x="1715094" y="331047"/>
                  </a:lnTo>
                  <a:lnTo>
                    <a:pt x="1745339" y="363896"/>
                  </a:lnTo>
                  <a:lnTo>
                    <a:pt x="1774216" y="397981"/>
                  </a:lnTo>
                  <a:lnTo>
                    <a:pt x="1801682" y="433259"/>
                  </a:lnTo>
                  <a:lnTo>
                    <a:pt x="1827693" y="469686"/>
                  </a:lnTo>
                  <a:lnTo>
                    <a:pt x="1852205" y="507219"/>
                  </a:lnTo>
                  <a:lnTo>
                    <a:pt x="1875174" y="545813"/>
                  </a:lnTo>
                  <a:lnTo>
                    <a:pt x="1896558" y="585424"/>
                  </a:lnTo>
                  <a:lnTo>
                    <a:pt x="1916311" y="626010"/>
                  </a:lnTo>
                  <a:lnTo>
                    <a:pt x="1934390" y="667526"/>
                  </a:lnTo>
                  <a:lnTo>
                    <a:pt x="1950752" y="709928"/>
                  </a:lnTo>
                  <a:lnTo>
                    <a:pt x="1965353" y="753174"/>
                  </a:lnTo>
                  <a:lnTo>
                    <a:pt x="1978149" y="797219"/>
                  </a:lnTo>
                  <a:lnTo>
                    <a:pt x="1989096" y="842019"/>
                  </a:lnTo>
                  <a:lnTo>
                    <a:pt x="1998151" y="887530"/>
                  </a:lnTo>
                  <a:lnTo>
                    <a:pt x="2005270" y="933710"/>
                  </a:lnTo>
                  <a:lnTo>
                    <a:pt x="2010409" y="980514"/>
                  </a:lnTo>
                  <a:lnTo>
                    <a:pt x="2013525" y="1027898"/>
                  </a:lnTo>
                  <a:lnTo>
                    <a:pt x="2014573" y="1075820"/>
                  </a:lnTo>
                  <a:lnTo>
                    <a:pt x="2013525" y="1123741"/>
                  </a:lnTo>
                  <a:lnTo>
                    <a:pt x="2010409" y="1171125"/>
                  </a:lnTo>
                  <a:lnTo>
                    <a:pt x="2005270" y="1217929"/>
                  </a:lnTo>
                  <a:lnTo>
                    <a:pt x="1998151" y="1264109"/>
                  </a:lnTo>
                  <a:lnTo>
                    <a:pt x="1989096" y="1309621"/>
                  </a:lnTo>
                  <a:lnTo>
                    <a:pt x="1978149" y="1354421"/>
                  </a:lnTo>
                  <a:lnTo>
                    <a:pt x="1965353" y="1398466"/>
                  </a:lnTo>
                  <a:lnTo>
                    <a:pt x="1950752" y="1441711"/>
                  </a:lnTo>
                  <a:lnTo>
                    <a:pt x="1934390" y="1484114"/>
                  </a:lnTo>
                  <a:lnTo>
                    <a:pt x="1916311" y="1525630"/>
                  </a:lnTo>
                  <a:lnTo>
                    <a:pt x="1896558" y="1566215"/>
                  </a:lnTo>
                  <a:lnTo>
                    <a:pt x="1875174" y="1605827"/>
                  </a:lnTo>
                  <a:lnTo>
                    <a:pt x="1852205" y="1644421"/>
                  </a:lnTo>
                  <a:lnTo>
                    <a:pt x="1827693" y="1681953"/>
                  </a:lnTo>
                  <a:lnTo>
                    <a:pt x="1801682" y="1718380"/>
                  </a:lnTo>
                  <a:lnTo>
                    <a:pt x="1774216" y="1753658"/>
                  </a:lnTo>
                  <a:lnTo>
                    <a:pt x="1745339" y="1787743"/>
                  </a:lnTo>
                  <a:lnTo>
                    <a:pt x="1715094" y="1820592"/>
                  </a:lnTo>
                  <a:lnTo>
                    <a:pt x="1683525" y="1852161"/>
                  </a:lnTo>
                  <a:lnTo>
                    <a:pt x="1650676" y="1882406"/>
                  </a:lnTo>
                  <a:lnTo>
                    <a:pt x="1616591" y="1911283"/>
                  </a:lnTo>
                  <a:lnTo>
                    <a:pt x="1581313" y="1938749"/>
                  </a:lnTo>
                  <a:lnTo>
                    <a:pt x="1544886" y="1964760"/>
                  </a:lnTo>
                  <a:lnTo>
                    <a:pt x="1507354" y="1989272"/>
                  </a:lnTo>
                  <a:lnTo>
                    <a:pt x="1468760" y="2012241"/>
                  </a:lnTo>
                  <a:lnTo>
                    <a:pt x="1429148" y="2033625"/>
                  </a:lnTo>
                  <a:lnTo>
                    <a:pt x="1388563" y="2053378"/>
                  </a:lnTo>
                  <a:lnTo>
                    <a:pt x="1347047" y="2071457"/>
                  </a:lnTo>
                  <a:lnTo>
                    <a:pt x="1304644" y="2087819"/>
                  </a:lnTo>
                  <a:lnTo>
                    <a:pt x="1261399" y="2102420"/>
                  </a:lnTo>
                  <a:lnTo>
                    <a:pt x="1217354" y="2115216"/>
                  </a:lnTo>
                  <a:lnTo>
                    <a:pt x="1172554" y="2126163"/>
                  </a:lnTo>
                  <a:lnTo>
                    <a:pt x="1127042" y="2135218"/>
                  </a:lnTo>
                  <a:lnTo>
                    <a:pt x="1080862" y="2142337"/>
                  </a:lnTo>
                  <a:lnTo>
                    <a:pt x="1034058" y="2147476"/>
                  </a:lnTo>
                  <a:lnTo>
                    <a:pt x="986674" y="2150592"/>
                  </a:lnTo>
                  <a:lnTo>
                    <a:pt x="938753" y="215164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6092" y="2570188"/>
              <a:ext cx="1076325" cy="1602105"/>
            </a:xfrm>
            <a:custGeom>
              <a:avLst/>
              <a:gdLst/>
              <a:ahLst/>
              <a:cxnLst/>
              <a:rect l="l" t="t" r="r" b="b"/>
              <a:pathLst>
                <a:path w="1076325" h="1602104">
                  <a:moveTo>
                    <a:pt x="137066" y="1601695"/>
                  </a:moveTo>
                  <a:lnTo>
                    <a:pt x="114196" y="1558694"/>
                  </a:lnTo>
                  <a:lnTo>
                    <a:pt x="93243" y="1514567"/>
                  </a:lnTo>
                  <a:lnTo>
                    <a:pt x="74261" y="1469368"/>
                  </a:lnTo>
                  <a:lnTo>
                    <a:pt x="57306" y="1423154"/>
                  </a:lnTo>
                  <a:lnTo>
                    <a:pt x="42433" y="1375978"/>
                  </a:lnTo>
                  <a:lnTo>
                    <a:pt x="29697" y="1327897"/>
                  </a:lnTo>
                  <a:lnTo>
                    <a:pt x="19153" y="1278964"/>
                  </a:lnTo>
                  <a:lnTo>
                    <a:pt x="10856" y="1229235"/>
                  </a:lnTo>
                  <a:lnTo>
                    <a:pt x="4861" y="1178764"/>
                  </a:lnTo>
                  <a:lnTo>
                    <a:pt x="1224" y="1127608"/>
                  </a:lnTo>
                  <a:lnTo>
                    <a:pt x="0" y="1075820"/>
                  </a:lnTo>
                  <a:lnTo>
                    <a:pt x="1048" y="1027898"/>
                  </a:lnTo>
                  <a:lnTo>
                    <a:pt x="4163" y="980514"/>
                  </a:lnTo>
                  <a:lnTo>
                    <a:pt x="9302" y="933710"/>
                  </a:lnTo>
                  <a:lnTo>
                    <a:pt x="16421" y="887530"/>
                  </a:lnTo>
                  <a:lnTo>
                    <a:pt x="25476" y="842019"/>
                  </a:lnTo>
                  <a:lnTo>
                    <a:pt x="36423" y="797219"/>
                  </a:lnTo>
                  <a:lnTo>
                    <a:pt x="49219" y="753174"/>
                  </a:lnTo>
                  <a:lnTo>
                    <a:pt x="63820" y="709928"/>
                  </a:lnTo>
                  <a:lnTo>
                    <a:pt x="80182" y="667526"/>
                  </a:lnTo>
                  <a:lnTo>
                    <a:pt x="98262" y="626010"/>
                  </a:lnTo>
                  <a:lnTo>
                    <a:pt x="118015" y="585424"/>
                  </a:lnTo>
                  <a:lnTo>
                    <a:pt x="139398" y="545813"/>
                  </a:lnTo>
                  <a:lnTo>
                    <a:pt x="162368" y="507219"/>
                  </a:lnTo>
                  <a:lnTo>
                    <a:pt x="186880" y="469686"/>
                  </a:lnTo>
                  <a:lnTo>
                    <a:pt x="212890" y="433259"/>
                  </a:lnTo>
                  <a:lnTo>
                    <a:pt x="240356" y="397981"/>
                  </a:lnTo>
                  <a:lnTo>
                    <a:pt x="269233" y="363896"/>
                  </a:lnTo>
                  <a:lnTo>
                    <a:pt x="299478" y="331047"/>
                  </a:lnTo>
                  <a:lnTo>
                    <a:pt x="331047" y="299478"/>
                  </a:lnTo>
                  <a:lnTo>
                    <a:pt x="363896" y="269233"/>
                  </a:lnTo>
                  <a:lnTo>
                    <a:pt x="397981" y="240356"/>
                  </a:lnTo>
                  <a:lnTo>
                    <a:pt x="433259" y="212890"/>
                  </a:lnTo>
                  <a:lnTo>
                    <a:pt x="469686" y="186880"/>
                  </a:lnTo>
                  <a:lnTo>
                    <a:pt x="507219" y="162368"/>
                  </a:lnTo>
                  <a:lnTo>
                    <a:pt x="545813" y="139398"/>
                  </a:lnTo>
                  <a:lnTo>
                    <a:pt x="585424" y="118015"/>
                  </a:lnTo>
                  <a:lnTo>
                    <a:pt x="626010" y="98262"/>
                  </a:lnTo>
                  <a:lnTo>
                    <a:pt x="667526" y="80182"/>
                  </a:lnTo>
                  <a:lnTo>
                    <a:pt x="709928" y="63820"/>
                  </a:lnTo>
                  <a:lnTo>
                    <a:pt x="753174" y="49219"/>
                  </a:lnTo>
                  <a:lnTo>
                    <a:pt x="797219" y="36423"/>
                  </a:lnTo>
                  <a:lnTo>
                    <a:pt x="842019" y="25476"/>
                  </a:lnTo>
                  <a:lnTo>
                    <a:pt x="887530" y="16421"/>
                  </a:lnTo>
                  <a:lnTo>
                    <a:pt x="933710" y="9302"/>
                  </a:lnTo>
                  <a:lnTo>
                    <a:pt x="980514" y="4163"/>
                  </a:lnTo>
                  <a:lnTo>
                    <a:pt x="1027898" y="1048"/>
                  </a:lnTo>
                  <a:lnTo>
                    <a:pt x="1075820" y="0"/>
                  </a:lnTo>
                  <a:lnTo>
                    <a:pt x="1075820" y="1075820"/>
                  </a:lnTo>
                  <a:lnTo>
                    <a:pt x="137066" y="1601695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11913" y="2909350"/>
              <a:ext cx="0" cy="737235"/>
            </a:xfrm>
            <a:custGeom>
              <a:avLst/>
              <a:gdLst/>
              <a:ahLst/>
              <a:cxnLst/>
              <a:rect l="l" t="t" r="r" b="b"/>
              <a:pathLst>
                <a:path w="0" h="737235">
                  <a:moveTo>
                    <a:pt x="0" y="736658"/>
                  </a:moveTo>
                  <a:lnTo>
                    <a:pt x="0" y="0"/>
                  </a:lnTo>
                </a:path>
              </a:pathLst>
            </a:custGeom>
            <a:ln w="9663">
              <a:solidFill>
                <a:srgbClr val="2F2E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67813" y="2901909"/>
              <a:ext cx="1488440" cy="1488440"/>
            </a:xfrm>
            <a:custGeom>
              <a:avLst/>
              <a:gdLst/>
              <a:ahLst/>
              <a:cxnLst/>
              <a:rect l="l" t="t" r="r" b="b"/>
              <a:pathLst>
                <a:path w="1488439" h="1488439">
                  <a:moveTo>
                    <a:pt x="744099" y="1488198"/>
                  </a:moveTo>
                  <a:lnTo>
                    <a:pt x="695174" y="1486615"/>
                  </a:lnTo>
                  <a:lnTo>
                    <a:pt x="647094" y="1481932"/>
                  </a:lnTo>
                  <a:lnTo>
                    <a:pt x="599958" y="1474247"/>
                  </a:lnTo>
                  <a:lnTo>
                    <a:pt x="553862" y="1463658"/>
                  </a:lnTo>
                  <a:lnTo>
                    <a:pt x="508906" y="1450263"/>
                  </a:lnTo>
                  <a:lnTo>
                    <a:pt x="465187" y="1434160"/>
                  </a:lnTo>
                  <a:lnTo>
                    <a:pt x="422803" y="1415447"/>
                  </a:lnTo>
                  <a:lnTo>
                    <a:pt x="381852" y="1394222"/>
                  </a:lnTo>
                  <a:lnTo>
                    <a:pt x="342433" y="1370584"/>
                  </a:lnTo>
                  <a:lnTo>
                    <a:pt x="304643" y="1344630"/>
                  </a:lnTo>
                  <a:lnTo>
                    <a:pt x="268581" y="1316458"/>
                  </a:lnTo>
                  <a:lnTo>
                    <a:pt x="234344" y="1286166"/>
                  </a:lnTo>
                  <a:lnTo>
                    <a:pt x="202031" y="1253853"/>
                  </a:lnTo>
                  <a:lnTo>
                    <a:pt x="171739" y="1219616"/>
                  </a:lnTo>
                  <a:lnTo>
                    <a:pt x="143567" y="1183554"/>
                  </a:lnTo>
                  <a:lnTo>
                    <a:pt x="117613" y="1145764"/>
                  </a:lnTo>
                  <a:lnTo>
                    <a:pt x="93975" y="1106345"/>
                  </a:lnTo>
                  <a:lnTo>
                    <a:pt x="72750" y="1065394"/>
                  </a:lnTo>
                  <a:lnTo>
                    <a:pt x="54037" y="1023011"/>
                  </a:lnTo>
                  <a:lnTo>
                    <a:pt x="37934" y="979291"/>
                  </a:lnTo>
                  <a:lnTo>
                    <a:pt x="24539" y="934335"/>
                  </a:lnTo>
                  <a:lnTo>
                    <a:pt x="13950" y="888240"/>
                  </a:lnTo>
                  <a:lnTo>
                    <a:pt x="6265" y="841103"/>
                  </a:lnTo>
                  <a:lnTo>
                    <a:pt x="1582" y="793023"/>
                  </a:lnTo>
                  <a:lnTo>
                    <a:pt x="0" y="744099"/>
                  </a:lnTo>
                  <a:lnTo>
                    <a:pt x="1582" y="695174"/>
                  </a:lnTo>
                  <a:lnTo>
                    <a:pt x="6265" y="647094"/>
                  </a:lnTo>
                  <a:lnTo>
                    <a:pt x="13950" y="599958"/>
                  </a:lnTo>
                  <a:lnTo>
                    <a:pt x="24539" y="553862"/>
                  </a:lnTo>
                  <a:lnTo>
                    <a:pt x="37934" y="508906"/>
                  </a:lnTo>
                  <a:lnTo>
                    <a:pt x="54037" y="465187"/>
                  </a:lnTo>
                  <a:lnTo>
                    <a:pt x="72750" y="422803"/>
                  </a:lnTo>
                  <a:lnTo>
                    <a:pt x="93975" y="381852"/>
                  </a:lnTo>
                  <a:lnTo>
                    <a:pt x="117613" y="342433"/>
                  </a:lnTo>
                  <a:lnTo>
                    <a:pt x="143567" y="304643"/>
                  </a:lnTo>
                  <a:lnTo>
                    <a:pt x="171739" y="268581"/>
                  </a:lnTo>
                  <a:lnTo>
                    <a:pt x="202031" y="234344"/>
                  </a:lnTo>
                  <a:lnTo>
                    <a:pt x="234344" y="202031"/>
                  </a:lnTo>
                  <a:lnTo>
                    <a:pt x="268581" y="171739"/>
                  </a:lnTo>
                  <a:lnTo>
                    <a:pt x="304643" y="143567"/>
                  </a:lnTo>
                  <a:lnTo>
                    <a:pt x="342433" y="117613"/>
                  </a:lnTo>
                  <a:lnTo>
                    <a:pt x="381852" y="93975"/>
                  </a:lnTo>
                  <a:lnTo>
                    <a:pt x="422803" y="72750"/>
                  </a:lnTo>
                  <a:lnTo>
                    <a:pt x="465187" y="54037"/>
                  </a:lnTo>
                  <a:lnTo>
                    <a:pt x="508906" y="37934"/>
                  </a:lnTo>
                  <a:lnTo>
                    <a:pt x="553862" y="24539"/>
                  </a:lnTo>
                  <a:lnTo>
                    <a:pt x="599958" y="13950"/>
                  </a:lnTo>
                  <a:lnTo>
                    <a:pt x="647094" y="6265"/>
                  </a:lnTo>
                  <a:lnTo>
                    <a:pt x="695174" y="1582"/>
                  </a:lnTo>
                  <a:lnTo>
                    <a:pt x="744099" y="0"/>
                  </a:lnTo>
                  <a:lnTo>
                    <a:pt x="744099" y="744099"/>
                  </a:lnTo>
                  <a:lnTo>
                    <a:pt x="1488198" y="744099"/>
                  </a:lnTo>
                  <a:lnTo>
                    <a:pt x="1486615" y="793023"/>
                  </a:lnTo>
                  <a:lnTo>
                    <a:pt x="1481932" y="841103"/>
                  </a:lnTo>
                  <a:lnTo>
                    <a:pt x="1474247" y="888240"/>
                  </a:lnTo>
                  <a:lnTo>
                    <a:pt x="1463658" y="934335"/>
                  </a:lnTo>
                  <a:lnTo>
                    <a:pt x="1450263" y="979291"/>
                  </a:lnTo>
                  <a:lnTo>
                    <a:pt x="1434160" y="1023011"/>
                  </a:lnTo>
                  <a:lnTo>
                    <a:pt x="1415447" y="1065394"/>
                  </a:lnTo>
                  <a:lnTo>
                    <a:pt x="1394223" y="1106345"/>
                  </a:lnTo>
                  <a:lnTo>
                    <a:pt x="1370584" y="1145764"/>
                  </a:lnTo>
                  <a:lnTo>
                    <a:pt x="1344630" y="1183554"/>
                  </a:lnTo>
                  <a:lnTo>
                    <a:pt x="1316458" y="1219616"/>
                  </a:lnTo>
                  <a:lnTo>
                    <a:pt x="1286166" y="1253853"/>
                  </a:lnTo>
                  <a:lnTo>
                    <a:pt x="1253853" y="1286166"/>
                  </a:lnTo>
                  <a:lnTo>
                    <a:pt x="1219616" y="1316458"/>
                  </a:lnTo>
                  <a:lnTo>
                    <a:pt x="1183554" y="1344630"/>
                  </a:lnTo>
                  <a:lnTo>
                    <a:pt x="1145764" y="1370584"/>
                  </a:lnTo>
                  <a:lnTo>
                    <a:pt x="1106345" y="1394222"/>
                  </a:lnTo>
                  <a:lnTo>
                    <a:pt x="1065394" y="1415447"/>
                  </a:lnTo>
                  <a:lnTo>
                    <a:pt x="1023011" y="1434160"/>
                  </a:lnTo>
                  <a:lnTo>
                    <a:pt x="979291" y="1450263"/>
                  </a:lnTo>
                  <a:lnTo>
                    <a:pt x="934335" y="1463658"/>
                  </a:lnTo>
                  <a:lnTo>
                    <a:pt x="888240" y="1474247"/>
                  </a:lnTo>
                  <a:lnTo>
                    <a:pt x="841103" y="1481932"/>
                  </a:lnTo>
                  <a:lnTo>
                    <a:pt x="793023" y="1486615"/>
                  </a:lnTo>
                  <a:lnTo>
                    <a:pt x="744099" y="1488198"/>
                  </a:lnTo>
                  <a:close/>
                </a:path>
                <a:path w="1488439" h="1488439">
                  <a:moveTo>
                    <a:pt x="1488198" y="744099"/>
                  </a:moveTo>
                  <a:lnTo>
                    <a:pt x="744099" y="744099"/>
                  </a:lnTo>
                  <a:lnTo>
                    <a:pt x="744099" y="0"/>
                  </a:lnTo>
                  <a:lnTo>
                    <a:pt x="793023" y="1582"/>
                  </a:lnTo>
                  <a:lnTo>
                    <a:pt x="841103" y="6265"/>
                  </a:lnTo>
                  <a:lnTo>
                    <a:pt x="888240" y="13950"/>
                  </a:lnTo>
                  <a:lnTo>
                    <a:pt x="934335" y="24539"/>
                  </a:lnTo>
                  <a:lnTo>
                    <a:pt x="979291" y="37934"/>
                  </a:lnTo>
                  <a:lnTo>
                    <a:pt x="1023011" y="54037"/>
                  </a:lnTo>
                  <a:lnTo>
                    <a:pt x="1065394" y="72750"/>
                  </a:lnTo>
                  <a:lnTo>
                    <a:pt x="1106345" y="93975"/>
                  </a:lnTo>
                  <a:lnTo>
                    <a:pt x="1145764" y="117613"/>
                  </a:lnTo>
                  <a:lnTo>
                    <a:pt x="1183554" y="143567"/>
                  </a:lnTo>
                  <a:lnTo>
                    <a:pt x="1219616" y="171739"/>
                  </a:lnTo>
                  <a:lnTo>
                    <a:pt x="1253853" y="202031"/>
                  </a:lnTo>
                  <a:lnTo>
                    <a:pt x="1286166" y="234344"/>
                  </a:lnTo>
                  <a:lnTo>
                    <a:pt x="1316458" y="268581"/>
                  </a:lnTo>
                  <a:lnTo>
                    <a:pt x="1344630" y="304643"/>
                  </a:lnTo>
                  <a:lnTo>
                    <a:pt x="1370584" y="342433"/>
                  </a:lnTo>
                  <a:lnTo>
                    <a:pt x="1394223" y="381852"/>
                  </a:lnTo>
                  <a:lnTo>
                    <a:pt x="1415447" y="422803"/>
                  </a:lnTo>
                  <a:lnTo>
                    <a:pt x="1434160" y="465187"/>
                  </a:lnTo>
                  <a:lnTo>
                    <a:pt x="1450263" y="508906"/>
                  </a:lnTo>
                  <a:lnTo>
                    <a:pt x="1463658" y="553862"/>
                  </a:lnTo>
                  <a:lnTo>
                    <a:pt x="1474247" y="599958"/>
                  </a:lnTo>
                  <a:lnTo>
                    <a:pt x="1481932" y="647094"/>
                  </a:lnTo>
                  <a:lnTo>
                    <a:pt x="1486615" y="695174"/>
                  </a:lnTo>
                  <a:lnTo>
                    <a:pt x="1488198" y="744099"/>
                  </a:lnTo>
                  <a:close/>
                </a:path>
              </a:pathLst>
            </a:custGeom>
            <a:solidFill>
              <a:srgbClr val="2F2E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639750" y="4174439"/>
            <a:ext cx="984250" cy="3206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79705" marR="5080" indent="-167640">
              <a:lnSpc>
                <a:spcPct val="102299"/>
              </a:lnSpc>
              <a:spcBef>
                <a:spcPts val="85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 4.996.000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85631" y="2782959"/>
            <a:ext cx="800100" cy="3206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83185" marR="5080" indent="-71120">
              <a:lnSpc>
                <a:spcPct val="102299"/>
              </a:lnSpc>
              <a:spcBef>
                <a:spcPts val="85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2.474.000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157171" y="1677965"/>
            <a:ext cx="90805" cy="251460"/>
            <a:chOff x="9157171" y="1677965"/>
            <a:chExt cx="90805" cy="251460"/>
          </a:xfrm>
        </p:grpSpPr>
        <p:sp>
          <p:nvSpPr>
            <p:cNvPr id="15" name="object 15" descr=""/>
            <p:cNvSpPr/>
            <p:nvPr/>
          </p:nvSpPr>
          <p:spPr>
            <a:xfrm>
              <a:off x="9157171" y="1677965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57171" y="1839016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115481" y="1417247"/>
            <a:ext cx="972185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120"/>
              </a:spcBef>
            </a:pPr>
            <a:r>
              <a:rPr dirty="0" sz="1350" spc="10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350">
              <a:latin typeface="DejaVu Sans"/>
              <a:cs typeface="DejaVu Sans"/>
            </a:endParaRPr>
          </a:p>
          <a:p>
            <a:pPr marL="179705"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0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DejaVu Sans"/>
                <a:cs typeface="DejaVu Sans"/>
              </a:rPr>
              <a:t>Sho.. </a:t>
            </a:r>
            <a:r>
              <a:rPr dirty="0" sz="10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0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0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DejaVu Sans"/>
                <a:cs typeface="DejaVu Sans"/>
              </a:rPr>
              <a:t>Pl..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171287" y="2744123"/>
            <a:ext cx="3479165" cy="2609215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L="99695" marR="92075" indent="-635">
              <a:lnSpc>
                <a:spcPct val="103299"/>
              </a:lnSpc>
            </a:pP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3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3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Span</a:t>
            </a:r>
            <a:r>
              <a:rPr dirty="0" sz="13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4F4F4"/>
                </a:solidFill>
                <a:latin typeface="DejaVu Sans"/>
                <a:cs typeface="DejaVu Sans"/>
              </a:rPr>
              <a:t>2</a:t>
            </a:r>
            <a:r>
              <a:rPr dirty="0" sz="1350" spc="6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25" b="1">
                <a:solidFill>
                  <a:srgbClr val="F4F4F4"/>
                </a:solidFill>
                <a:latin typeface="DejaVu Sans"/>
                <a:cs typeface="DejaVu Sans"/>
              </a:rPr>
              <a:t>weeks</a:t>
            </a:r>
            <a:r>
              <a:rPr dirty="0" sz="1350" spc="2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after</a:t>
            </a:r>
            <a:r>
              <a:rPr dirty="0" sz="13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05B74F"/>
                </a:solidFill>
                <a:latin typeface="DejaVu Sans"/>
                <a:cs typeface="DejaVu Sans"/>
              </a:rPr>
              <a:t>Xbox </a:t>
            </a:r>
            <a:r>
              <a:rPr dirty="0" sz="1350">
                <a:solidFill>
                  <a:srgbClr val="05B74F"/>
                </a:solidFill>
                <a:latin typeface="DejaVu Sans"/>
                <a:cs typeface="DejaVu Sans"/>
              </a:rPr>
              <a:t>Games</a:t>
            </a:r>
            <a:r>
              <a:rPr dirty="0" sz="1350" spc="2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5B74F"/>
                </a:solidFill>
                <a:latin typeface="DejaVu Sans"/>
                <a:cs typeface="DejaVu Sans"/>
              </a:rPr>
              <a:t>Showcase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,</a:t>
            </a:r>
            <a:r>
              <a:rPr dirty="0" sz="135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Xbox's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official</a:t>
            </a:r>
            <a:r>
              <a:rPr dirty="0" sz="135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F4F4F4"/>
                </a:solidFill>
                <a:latin typeface="DejaVu Sans"/>
                <a:cs typeface="DejaVu Sans"/>
              </a:rPr>
              <a:t>post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garnered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approximately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4F4F4"/>
                </a:solidFill>
                <a:latin typeface="DejaVu Sans"/>
                <a:cs typeface="DejaVu Sans"/>
              </a:rPr>
              <a:t>5</a:t>
            </a:r>
            <a:r>
              <a:rPr dirty="0" sz="1350" spc="7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10" b="1">
                <a:solidFill>
                  <a:srgbClr val="F4F4F4"/>
                </a:solidFill>
                <a:latin typeface="DejaVu Sans"/>
                <a:cs typeface="DejaVu Sans"/>
              </a:rPr>
              <a:t>Million Views.</a:t>
            </a:r>
            <a:endParaRPr sz="1350">
              <a:latin typeface="DejaVu Sans"/>
              <a:cs typeface="DejaVu Sans"/>
            </a:endParaRPr>
          </a:p>
          <a:p>
            <a:pPr algn="ctr" marL="200660" marR="193675">
              <a:lnSpc>
                <a:spcPct val="103299"/>
              </a:lnSpc>
            </a:pP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This</a:t>
            </a:r>
            <a:r>
              <a:rPr dirty="0" sz="13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value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almost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double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F4F4F4"/>
                </a:solidFill>
                <a:latin typeface="DejaVu Sans"/>
                <a:cs typeface="DejaVu Sans"/>
              </a:rPr>
              <a:t>what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Sony</a:t>
            </a:r>
            <a:r>
              <a:rPr dirty="0" sz="13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garnered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4F4F4"/>
                </a:solidFill>
                <a:latin typeface="DejaVu Sans"/>
                <a:cs typeface="DejaVu Sans"/>
              </a:rPr>
              <a:t>3</a:t>
            </a:r>
            <a:r>
              <a:rPr dirty="0" sz="1350" spc="7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25" b="1">
                <a:solidFill>
                  <a:srgbClr val="F4F4F4"/>
                </a:solidFill>
                <a:latin typeface="DejaVu Sans"/>
                <a:cs typeface="DejaVu Sans"/>
              </a:rPr>
              <a:t>weeks</a:t>
            </a:r>
            <a:r>
              <a:rPr dirty="0" sz="1350" spc="2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with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4F4F4"/>
                </a:solidFill>
                <a:latin typeface="DejaVu Sans"/>
                <a:cs typeface="DejaVu Sans"/>
              </a:rPr>
              <a:t>its </a:t>
            </a:r>
            <a:r>
              <a:rPr dirty="0" sz="135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35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35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0099E1"/>
                </a:solidFill>
                <a:latin typeface="DejaVu Sans"/>
                <a:cs typeface="DejaVu Sans"/>
              </a:rPr>
              <a:t>Play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08736" y="792185"/>
          <a:ext cx="966978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/>
                <a:gridCol w="979169"/>
                <a:gridCol w="979169"/>
                <a:gridCol w="979169"/>
                <a:gridCol w="979170"/>
                <a:gridCol w="979170"/>
                <a:gridCol w="979170"/>
                <a:gridCol w="979170"/>
                <a:gridCol w="979170"/>
                <a:gridCol w="862965"/>
              </a:tblGrid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Views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4394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9621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49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49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24765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</a:t>
                      </a:r>
                      <a:r>
                        <a:rPr dirty="0" sz="600" spc="-4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3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Hours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Event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5" name="object 5" descr=""/>
            <p:cNvSpPr/>
            <p:nvPr/>
          </p:nvSpPr>
          <p:spPr>
            <a:xfrm>
              <a:off x="508723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66" y="17703"/>
                  </a:lnTo>
                  <a:lnTo>
                    <a:pt x="4777943" y="8496"/>
                  </a:lnTo>
                  <a:lnTo>
                    <a:pt x="4768735" y="2286"/>
                  </a:lnTo>
                  <a:lnTo>
                    <a:pt x="4757445" y="0"/>
                  </a:lnTo>
                  <a:lnTo>
                    <a:pt x="4754232" y="660"/>
                  </a:lnTo>
                  <a:lnTo>
                    <a:pt x="4754232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16" y="2286"/>
                  </a:lnTo>
                  <a:lnTo>
                    <a:pt x="8496" y="8496"/>
                  </a:lnTo>
                  <a:lnTo>
                    <a:pt x="2286" y="17703"/>
                  </a:lnTo>
                  <a:lnTo>
                    <a:pt x="0" y="28994"/>
                  </a:lnTo>
                  <a:lnTo>
                    <a:pt x="2286" y="40271"/>
                  </a:lnTo>
                  <a:lnTo>
                    <a:pt x="8496" y="49491"/>
                  </a:lnTo>
                  <a:lnTo>
                    <a:pt x="17716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32" y="57975"/>
                  </a:lnTo>
                  <a:lnTo>
                    <a:pt x="4754232" y="57340"/>
                  </a:lnTo>
                  <a:lnTo>
                    <a:pt x="4757445" y="57975"/>
                  </a:lnTo>
                  <a:lnTo>
                    <a:pt x="4768735" y="55702"/>
                  </a:lnTo>
                  <a:lnTo>
                    <a:pt x="4777943" y="49491"/>
                  </a:lnTo>
                  <a:lnTo>
                    <a:pt x="4784166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42210" y="1385037"/>
            <a:ext cx="6781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75309" y="1385037"/>
            <a:ext cx="833119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92528" y="5746296"/>
            <a:ext cx="130302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Reposts</a:t>
            </a:r>
            <a:r>
              <a:rPr dirty="0" sz="8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Comme..</a:t>
            </a:r>
            <a:r>
              <a:rPr dirty="0" sz="800" spc="1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Likes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03334" y="5746296"/>
            <a:ext cx="130302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Reposts</a:t>
            </a:r>
            <a:r>
              <a:rPr dirty="0" sz="8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Comme..</a:t>
            </a:r>
            <a:r>
              <a:rPr dirty="0" sz="800" spc="1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Likes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4772" y="5598129"/>
            <a:ext cx="1587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19245" y="5185839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19245" y="4709128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9245" y="4232417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19245" y="3762149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9245" y="3285438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19245" y="2808727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19245" y="2332016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70K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19245" y="1855305"/>
            <a:ext cx="22415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80K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3623" y="3112409"/>
            <a:ext cx="145415" cy="10287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800" spc="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Points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072143" y="1523085"/>
            <a:ext cx="2828925" cy="4220210"/>
            <a:chOff x="1072143" y="1523085"/>
            <a:chExt cx="2828925" cy="4220210"/>
          </a:xfrm>
        </p:grpSpPr>
        <p:sp>
          <p:nvSpPr>
            <p:cNvPr id="22" name="object 22" descr=""/>
            <p:cNvSpPr/>
            <p:nvPr/>
          </p:nvSpPr>
          <p:spPr>
            <a:xfrm>
              <a:off x="1075635" y="5738060"/>
              <a:ext cx="1410970" cy="3810"/>
            </a:xfrm>
            <a:custGeom>
              <a:avLst/>
              <a:gdLst/>
              <a:ahLst/>
              <a:cxnLst/>
              <a:rect l="l" t="t" r="r" b="b"/>
              <a:pathLst>
                <a:path w="1410970" h="3810">
                  <a:moveTo>
                    <a:pt x="0" y="0"/>
                  </a:moveTo>
                  <a:lnTo>
                    <a:pt x="528247" y="0"/>
                  </a:lnTo>
                </a:path>
                <a:path w="1410970" h="3810">
                  <a:moveTo>
                    <a:pt x="882559" y="0"/>
                  </a:moveTo>
                  <a:lnTo>
                    <a:pt x="1410806" y="0"/>
                  </a:lnTo>
                </a:path>
                <a:path w="1410970" h="3810">
                  <a:moveTo>
                    <a:pt x="0" y="3221"/>
                  </a:moveTo>
                  <a:lnTo>
                    <a:pt x="1410806" y="3221"/>
                  </a:lnTo>
                </a:path>
              </a:pathLst>
            </a:custGeom>
            <a:ln w="3221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75635" y="2885847"/>
              <a:ext cx="1410970" cy="2377440"/>
            </a:xfrm>
            <a:custGeom>
              <a:avLst/>
              <a:gdLst/>
              <a:ahLst/>
              <a:cxnLst/>
              <a:rect l="l" t="t" r="r" b="b"/>
              <a:pathLst>
                <a:path w="1410970" h="2377440">
                  <a:moveTo>
                    <a:pt x="0" y="2377111"/>
                  </a:moveTo>
                  <a:lnTo>
                    <a:pt x="528247" y="2377111"/>
                  </a:lnTo>
                </a:path>
                <a:path w="1410970" h="2377440">
                  <a:moveTo>
                    <a:pt x="882559" y="2377111"/>
                  </a:moveTo>
                  <a:lnTo>
                    <a:pt x="998515" y="2377111"/>
                  </a:lnTo>
                </a:path>
                <a:path w="1410970" h="2377440">
                  <a:moveTo>
                    <a:pt x="1352827" y="2377111"/>
                  </a:moveTo>
                  <a:lnTo>
                    <a:pt x="1410806" y="2377111"/>
                  </a:lnTo>
                </a:path>
                <a:path w="1410970" h="2377440">
                  <a:moveTo>
                    <a:pt x="0" y="1900401"/>
                  </a:moveTo>
                  <a:lnTo>
                    <a:pt x="998515" y="1900401"/>
                  </a:lnTo>
                </a:path>
                <a:path w="1410970" h="2377440">
                  <a:moveTo>
                    <a:pt x="1352827" y="1900401"/>
                  </a:moveTo>
                  <a:lnTo>
                    <a:pt x="1410806" y="1900401"/>
                  </a:lnTo>
                </a:path>
                <a:path w="1410970" h="2377440">
                  <a:moveTo>
                    <a:pt x="0" y="1423690"/>
                  </a:moveTo>
                  <a:lnTo>
                    <a:pt x="998515" y="1423690"/>
                  </a:lnTo>
                </a:path>
                <a:path w="1410970" h="2377440">
                  <a:moveTo>
                    <a:pt x="1352827" y="1423690"/>
                  </a:moveTo>
                  <a:lnTo>
                    <a:pt x="1410806" y="1423690"/>
                  </a:lnTo>
                </a:path>
                <a:path w="1410970" h="2377440">
                  <a:moveTo>
                    <a:pt x="0" y="953421"/>
                  </a:moveTo>
                  <a:lnTo>
                    <a:pt x="998515" y="953421"/>
                  </a:lnTo>
                </a:path>
                <a:path w="1410970" h="2377440">
                  <a:moveTo>
                    <a:pt x="1352827" y="953421"/>
                  </a:moveTo>
                  <a:lnTo>
                    <a:pt x="1410806" y="953421"/>
                  </a:lnTo>
                </a:path>
                <a:path w="1410970" h="2377440">
                  <a:moveTo>
                    <a:pt x="0" y="476710"/>
                  </a:moveTo>
                  <a:lnTo>
                    <a:pt x="998515" y="476710"/>
                  </a:lnTo>
                </a:path>
                <a:path w="1410970" h="2377440">
                  <a:moveTo>
                    <a:pt x="1352827" y="476710"/>
                  </a:moveTo>
                  <a:lnTo>
                    <a:pt x="1410806" y="476710"/>
                  </a:lnTo>
                </a:path>
                <a:path w="1410970" h="2377440">
                  <a:moveTo>
                    <a:pt x="0" y="0"/>
                  </a:moveTo>
                  <a:lnTo>
                    <a:pt x="998515" y="0"/>
                  </a:lnTo>
                </a:path>
                <a:path w="1410970" h="2377440">
                  <a:moveTo>
                    <a:pt x="1352827" y="0"/>
                  </a:moveTo>
                  <a:lnTo>
                    <a:pt x="1410806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75635" y="1526578"/>
              <a:ext cx="1410970" cy="4206875"/>
            </a:xfrm>
            <a:custGeom>
              <a:avLst/>
              <a:gdLst/>
              <a:ahLst/>
              <a:cxnLst/>
              <a:rect l="l" t="t" r="r" b="b"/>
              <a:pathLst>
                <a:path w="1410970" h="4206875">
                  <a:moveTo>
                    <a:pt x="0" y="882559"/>
                  </a:moveTo>
                  <a:lnTo>
                    <a:pt x="1410806" y="882559"/>
                  </a:lnTo>
                </a:path>
                <a:path w="1410970" h="4206875">
                  <a:moveTo>
                    <a:pt x="0" y="405848"/>
                  </a:moveTo>
                  <a:lnTo>
                    <a:pt x="1410806" y="405848"/>
                  </a:lnTo>
                </a:path>
                <a:path w="1410970" h="4206875">
                  <a:moveTo>
                    <a:pt x="470268" y="4206650"/>
                  </a:moveTo>
                  <a:lnTo>
                    <a:pt x="470268" y="0"/>
                  </a:lnTo>
                </a:path>
                <a:path w="1410970" h="4206875">
                  <a:moveTo>
                    <a:pt x="940537" y="4206650"/>
                  </a:moveTo>
                  <a:lnTo>
                    <a:pt x="940537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86441" y="5261349"/>
              <a:ext cx="1410970" cy="480059"/>
            </a:xfrm>
            <a:custGeom>
              <a:avLst/>
              <a:gdLst/>
              <a:ahLst/>
              <a:cxnLst/>
              <a:rect l="l" t="t" r="r" b="b"/>
              <a:pathLst>
                <a:path w="1410970" h="480060">
                  <a:moveTo>
                    <a:pt x="0" y="476710"/>
                  </a:moveTo>
                  <a:lnTo>
                    <a:pt x="57978" y="476710"/>
                  </a:lnTo>
                </a:path>
                <a:path w="1410970" h="480060">
                  <a:moveTo>
                    <a:pt x="412290" y="476710"/>
                  </a:moveTo>
                  <a:lnTo>
                    <a:pt x="528247" y="476710"/>
                  </a:lnTo>
                </a:path>
                <a:path w="1410970" h="480060">
                  <a:moveTo>
                    <a:pt x="882559" y="476710"/>
                  </a:moveTo>
                  <a:lnTo>
                    <a:pt x="1410806" y="476710"/>
                  </a:lnTo>
                </a:path>
                <a:path w="1410970" h="480060">
                  <a:moveTo>
                    <a:pt x="0" y="479931"/>
                  </a:moveTo>
                  <a:lnTo>
                    <a:pt x="1410806" y="479931"/>
                  </a:lnTo>
                </a:path>
                <a:path w="1410970" h="480060">
                  <a:moveTo>
                    <a:pt x="0" y="3221"/>
                  </a:moveTo>
                  <a:lnTo>
                    <a:pt x="998515" y="3221"/>
                  </a:lnTo>
                </a:path>
                <a:path w="1410970" h="480060">
                  <a:moveTo>
                    <a:pt x="0" y="0"/>
                  </a:moveTo>
                  <a:lnTo>
                    <a:pt x="998515" y="0"/>
                  </a:lnTo>
                </a:path>
              </a:pathLst>
            </a:custGeom>
            <a:ln w="3221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486441" y="1932426"/>
              <a:ext cx="1410970" cy="3330575"/>
            </a:xfrm>
            <a:custGeom>
              <a:avLst/>
              <a:gdLst/>
              <a:ahLst/>
              <a:cxnLst/>
              <a:rect l="l" t="t" r="r" b="b"/>
              <a:pathLst>
                <a:path w="1410970" h="3330575">
                  <a:moveTo>
                    <a:pt x="1352827" y="3330533"/>
                  </a:moveTo>
                  <a:lnTo>
                    <a:pt x="1410806" y="3330533"/>
                  </a:lnTo>
                </a:path>
                <a:path w="1410970" h="3330575">
                  <a:moveTo>
                    <a:pt x="0" y="2853822"/>
                  </a:moveTo>
                  <a:lnTo>
                    <a:pt x="998515" y="2853822"/>
                  </a:lnTo>
                </a:path>
                <a:path w="1410970" h="3330575">
                  <a:moveTo>
                    <a:pt x="1352827" y="2853822"/>
                  </a:moveTo>
                  <a:lnTo>
                    <a:pt x="1410806" y="2853822"/>
                  </a:lnTo>
                </a:path>
                <a:path w="1410970" h="3330575">
                  <a:moveTo>
                    <a:pt x="0" y="2377111"/>
                  </a:moveTo>
                  <a:lnTo>
                    <a:pt x="998515" y="2377111"/>
                  </a:lnTo>
                </a:path>
                <a:path w="1410970" h="3330575">
                  <a:moveTo>
                    <a:pt x="1352827" y="2377111"/>
                  </a:moveTo>
                  <a:lnTo>
                    <a:pt x="1410806" y="2377111"/>
                  </a:lnTo>
                </a:path>
                <a:path w="1410970" h="3330575">
                  <a:moveTo>
                    <a:pt x="0" y="1906843"/>
                  </a:moveTo>
                  <a:lnTo>
                    <a:pt x="998515" y="1906843"/>
                  </a:lnTo>
                </a:path>
                <a:path w="1410970" h="3330575">
                  <a:moveTo>
                    <a:pt x="1352827" y="1906843"/>
                  </a:moveTo>
                  <a:lnTo>
                    <a:pt x="1410806" y="1906843"/>
                  </a:lnTo>
                </a:path>
                <a:path w="1410970" h="3330575">
                  <a:moveTo>
                    <a:pt x="0" y="1430132"/>
                  </a:moveTo>
                  <a:lnTo>
                    <a:pt x="998515" y="1430132"/>
                  </a:lnTo>
                </a:path>
                <a:path w="1410970" h="3330575">
                  <a:moveTo>
                    <a:pt x="1352827" y="1430132"/>
                  </a:moveTo>
                  <a:lnTo>
                    <a:pt x="1410806" y="1430132"/>
                  </a:lnTo>
                </a:path>
                <a:path w="1410970" h="3330575">
                  <a:moveTo>
                    <a:pt x="0" y="953421"/>
                  </a:moveTo>
                  <a:lnTo>
                    <a:pt x="998515" y="953421"/>
                  </a:lnTo>
                </a:path>
                <a:path w="1410970" h="3330575">
                  <a:moveTo>
                    <a:pt x="1352827" y="953421"/>
                  </a:moveTo>
                  <a:lnTo>
                    <a:pt x="1410806" y="953421"/>
                  </a:lnTo>
                </a:path>
                <a:path w="1410970" h="3330575">
                  <a:moveTo>
                    <a:pt x="0" y="476710"/>
                  </a:moveTo>
                  <a:lnTo>
                    <a:pt x="998515" y="476710"/>
                  </a:lnTo>
                </a:path>
                <a:path w="1410970" h="3330575">
                  <a:moveTo>
                    <a:pt x="1352827" y="476710"/>
                  </a:moveTo>
                  <a:lnTo>
                    <a:pt x="1410806" y="476710"/>
                  </a:lnTo>
                </a:path>
                <a:path w="1410970" h="3330575">
                  <a:moveTo>
                    <a:pt x="0" y="0"/>
                  </a:moveTo>
                  <a:lnTo>
                    <a:pt x="998515" y="0"/>
                  </a:lnTo>
                </a:path>
                <a:path w="1410970" h="3330575">
                  <a:moveTo>
                    <a:pt x="1352827" y="0"/>
                  </a:moveTo>
                  <a:lnTo>
                    <a:pt x="1410806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956710" y="1526578"/>
              <a:ext cx="470534" cy="4206875"/>
            </a:xfrm>
            <a:custGeom>
              <a:avLst/>
              <a:gdLst/>
              <a:ahLst/>
              <a:cxnLst/>
              <a:rect l="l" t="t" r="r" b="b"/>
              <a:pathLst>
                <a:path w="470535" h="4206875">
                  <a:moveTo>
                    <a:pt x="0" y="4206650"/>
                  </a:moveTo>
                  <a:lnTo>
                    <a:pt x="0" y="0"/>
                  </a:lnTo>
                </a:path>
                <a:path w="470535" h="4206875">
                  <a:moveTo>
                    <a:pt x="470268" y="4206650"/>
                  </a:moveTo>
                  <a:lnTo>
                    <a:pt x="470268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33602" y="2673260"/>
              <a:ext cx="1295400" cy="3066415"/>
            </a:xfrm>
            <a:custGeom>
              <a:avLst/>
              <a:gdLst/>
              <a:ahLst/>
              <a:cxnLst/>
              <a:rect l="l" t="t" r="r" b="b"/>
              <a:pathLst>
                <a:path w="1295400" h="3066415">
                  <a:moveTo>
                    <a:pt x="354317" y="3040646"/>
                  </a:moveTo>
                  <a:lnTo>
                    <a:pt x="0" y="3040646"/>
                  </a:lnTo>
                  <a:lnTo>
                    <a:pt x="0" y="3066415"/>
                  </a:lnTo>
                  <a:lnTo>
                    <a:pt x="354317" y="3066415"/>
                  </a:lnTo>
                  <a:lnTo>
                    <a:pt x="354317" y="3040646"/>
                  </a:lnTo>
                  <a:close/>
                </a:path>
                <a:path w="1295400" h="3066415">
                  <a:moveTo>
                    <a:pt x="824585" y="2538171"/>
                  </a:moveTo>
                  <a:lnTo>
                    <a:pt x="470268" y="2538171"/>
                  </a:lnTo>
                  <a:lnTo>
                    <a:pt x="470268" y="3066415"/>
                  </a:lnTo>
                  <a:lnTo>
                    <a:pt x="824585" y="3066415"/>
                  </a:lnTo>
                  <a:lnTo>
                    <a:pt x="824585" y="2538171"/>
                  </a:lnTo>
                  <a:close/>
                </a:path>
                <a:path w="1295400" h="3066415">
                  <a:moveTo>
                    <a:pt x="1294853" y="0"/>
                  </a:moveTo>
                  <a:lnTo>
                    <a:pt x="940536" y="0"/>
                  </a:lnTo>
                  <a:lnTo>
                    <a:pt x="940536" y="3066415"/>
                  </a:lnTo>
                  <a:lnTo>
                    <a:pt x="1294853" y="3066415"/>
                  </a:lnTo>
                  <a:lnTo>
                    <a:pt x="1294853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544419" y="1842249"/>
              <a:ext cx="1295400" cy="3897629"/>
            </a:xfrm>
            <a:custGeom>
              <a:avLst/>
              <a:gdLst/>
              <a:ahLst/>
              <a:cxnLst/>
              <a:rect l="l" t="t" r="r" b="b"/>
              <a:pathLst>
                <a:path w="1295400" h="3897629">
                  <a:moveTo>
                    <a:pt x="354304" y="3420719"/>
                  </a:moveTo>
                  <a:lnTo>
                    <a:pt x="0" y="3420719"/>
                  </a:lnTo>
                  <a:lnTo>
                    <a:pt x="0" y="3897426"/>
                  </a:lnTo>
                  <a:lnTo>
                    <a:pt x="354304" y="3897426"/>
                  </a:lnTo>
                  <a:lnTo>
                    <a:pt x="354304" y="3420719"/>
                  </a:lnTo>
                  <a:close/>
                </a:path>
                <a:path w="1295400" h="3897629">
                  <a:moveTo>
                    <a:pt x="824572" y="3485134"/>
                  </a:moveTo>
                  <a:lnTo>
                    <a:pt x="470268" y="3485134"/>
                  </a:lnTo>
                  <a:lnTo>
                    <a:pt x="470268" y="3897426"/>
                  </a:lnTo>
                  <a:lnTo>
                    <a:pt x="824572" y="3897426"/>
                  </a:lnTo>
                  <a:lnTo>
                    <a:pt x="824572" y="3485134"/>
                  </a:lnTo>
                  <a:close/>
                </a:path>
                <a:path w="1295400" h="3897629">
                  <a:moveTo>
                    <a:pt x="1294841" y="0"/>
                  </a:moveTo>
                  <a:lnTo>
                    <a:pt x="940536" y="0"/>
                  </a:lnTo>
                  <a:lnTo>
                    <a:pt x="940536" y="3897426"/>
                  </a:lnTo>
                  <a:lnTo>
                    <a:pt x="1294841" y="3897426"/>
                  </a:lnTo>
                  <a:lnTo>
                    <a:pt x="1294841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584740" y="5056998"/>
            <a:ext cx="3860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11.038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055009" y="2518835"/>
            <a:ext cx="3860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64.500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98218" y="555947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504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525278" y="5108534"/>
            <a:ext cx="3860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10.000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465815" y="1687813"/>
            <a:ext cx="3860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81.900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027756" y="5172955"/>
            <a:ext cx="32067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8.623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072414" y="1523357"/>
            <a:ext cx="8159115" cy="4219575"/>
            <a:chOff x="1072414" y="1523357"/>
            <a:chExt cx="8159115" cy="4219575"/>
          </a:xfrm>
        </p:grpSpPr>
        <p:sp>
          <p:nvSpPr>
            <p:cNvPr id="37" name="object 37" descr=""/>
            <p:cNvSpPr/>
            <p:nvPr/>
          </p:nvSpPr>
          <p:spPr>
            <a:xfrm>
              <a:off x="1075635" y="1526578"/>
              <a:ext cx="1410970" cy="4213225"/>
            </a:xfrm>
            <a:custGeom>
              <a:avLst/>
              <a:gdLst/>
              <a:ahLst/>
              <a:cxnLst/>
              <a:rect l="l" t="t" r="r" b="b"/>
              <a:pathLst>
                <a:path w="1410970" h="4213225">
                  <a:moveTo>
                    <a:pt x="0" y="0"/>
                  </a:moveTo>
                  <a:lnTo>
                    <a:pt x="0" y="4213092"/>
                  </a:lnTo>
                </a:path>
                <a:path w="1410970" h="4213225">
                  <a:moveTo>
                    <a:pt x="1410806" y="0"/>
                  </a:moveTo>
                  <a:lnTo>
                    <a:pt x="1410806" y="4213092"/>
                  </a:lnTo>
                </a:path>
                <a:path w="1410970" h="4213225">
                  <a:moveTo>
                    <a:pt x="0" y="0"/>
                  </a:moveTo>
                  <a:lnTo>
                    <a:pt x="1410806" y="0"/>
                  </a:lnTo>
                </a:path>
                <a:path w="1410970" h="4213225">
                  <a:moveTo>
                    <a:pt x="0" y="4213092"/>
                  </a:moveTo>
                  <a:lnTo>
                    <a:pt x="1410806" y="4213092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486441" y="1526578"/>
              <a:ext cx="1410970" cy="4213225"/>
            </a:xfrm>
            <a:custGeom>
              <a:avLst/>
              <a:gdLst/>
              <a:ahLst/>
              <a:cxnLst/>
              <a:rect l="l" t="t" r="r" b="b"/>
              <a:pathLst>
                <a:path w="1410970" h="4213225">
                  <a:moveTo>
                    <a:pt x="0" y="0"/>
                  </a:moveTo>
                  <a:lnTo>
                    <a:pt x="0" y="4213092"/>
                  </a:lnTo>
                </a:path>
                <a:path w="1410970" h="4213225">
                  <a:moveTo>
                    <a:pt x="1410806" y="0"/>
                  </a:moveTo>
                  <a:lnTo>
                    <a:pt x="1410806" y="4213092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486431" y="1526590"/>
              <a:ext cx="1410970" cy="4213225"/>
            </a:xfrm>
            <a:custGeom>
              <a:avLst/>
              <a:gdLst/>
              <a:ahLst/>
              <a:cxnLst/>
              <a:rect l="l" t="t" r="r" b="b"/>
              <a:pathLst>
                <a:path w="1410970" h="4213225">
                  <a:moveTo>
                    <a:pt x="1410804" y="4209859"/>
                  </a:moveTo>
                  <a:lnTo>
                    <a:pt x="0" y="4209859"/>
                  </a:lnTo>
                  <a:lnTo>
                    <a:pt x="0" y="4213085"/>
                  </a:lnTo>
                  <a:lnTo>
                    <a:pt x="1410804" y="4213085"/>
                  </a:lnTo>
                  <a:lnTo>
                    <a:pt x="1410804" y="4209859"/>
                  </a:lnTo>
                  <a:close/>
                </a:path>
                <a:path w="1410970" h="4213225">
                  <a:moveTo>
                    <a:pt x="1410804" y="0"/>
                  </a:moveTo>
                  <a:lnTo>
                    <a:pt x="0" y="0"/>
                  </a:lnTo>
                  <a:lnTo>
                    <a:pt x="0" y="3213"/>
                  </a:lnTo>
                  <a:lnTo>
                    <a:pt x="1410804" y="3213"/>
                  </a:lnTo>
                  <a:lnTo>
                    <a:pt x="1410804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141066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141066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9115481" y="1413382"/>
            <a:ext cx="719455" cy="3867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6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600">
              <a:latin typeface="Verdana"/>
              <a:cs typeface="Verdana"/>
            </a:endParaRPr>
          </a:p>
          <a:p>
            <a:pPr marL="147955">
              <a:lnSpc>
                <a:spcPct val="100000"/>
              </a:lnSpc>
              <a:spcBef>
                <a:spcPts val="195"/>
              </a:spcBef>
            </a:pPr>
            <a:r>
              <a:rPr dirty="0" sz="600">
                <a:solidFill>
                  <a:srgbClr val="FFFFFF"/>
                </a:solidFill>
                <a:latin typeface="Lucida Sans"/>
                <a:cs typeface="Lucida Sans"/>
              </a:rPr>
              <a:t>State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60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600">
              <a:latin typeface="Lucida Sans"/>
              <a:cs typeface="Lucida Sans"/>
            </a:endParaRPr>
          </a:p>
          <a:p>
            <a:pPr marL="147955">
              <a:lnSpc>
                <a:spcPct val="100000"/>
              </a:lnSpc>
              <a:spcBef>
                <a:spcPts val="290"/>
              </a:spcBef>
            </a:pPr>
            <a:r>
              <a:rPr dirty="0" sz="600" spc="-35">
                <a:solidFill>
                  <a:srgbClr val="FFFFFF"/>
                </a:solidFill>
                <a:latin typeface="Lucida Sans"/>
                <a:cs typeface="Lucida Sans"/>
              </a:rPr>
              <a:t>Xbox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552851" y="2331832"/>
            <a:ext cx="4464685" cy="3491865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133985" marR="126364">
              <a:lnSpc>
                <a:spcPct val="107400"/>
              </a:lnSpc>
              <a:spcBef>
                <a:spcPts val="850"/>
              </a:spcBef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When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comes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95" b="1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1200" spc="95">
                <a:solidFill>
                  <a:srgbClr val="F4F4F4"/>
                </a:solidFill>
                <a:latin typeface="DejaVu Sans"/>
                <a:cs typeface="DejaVu Sans"/>
              </a:rPr>
              <a:t>,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200" spc="2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Games</a:t>
            </a:r>
            <a:r>
              <a:rPr dirty="0" sz="1200" spc="2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05B74F"/>
                </a:solidFill>
                <a:latin typeface="DejaVu Sans"/>
                <a:cs typeface="DejaVu Sans"/>
              </a:rPr>
              <a:t>Showcase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garnered</a:t>
            </a:r>
            <a:r>
              <a:rPr dirty="0" sz="1200" spc="30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26%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likes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compared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200" spc="2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200" spc="2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0099E1"/>
                </a:solidFill>
                <a:latin typeface="DejaVu Sans"/>
                <a:cs typeface="DejaVu Sans"/>
              </a:rPr>
              <a:t>Play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,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equivalent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90" b="1">
                <a:solidFill>
                  <a:srgbClr val="F4F4F4"/>
                </a:solidFill>
                <a:latin typeface="DejaVu Sans"/>
                <a:cs typeface="DejaVu Sans"/>
              </a:rPr>
              <a:t>81900</a:t>
            </a:r>
            <a:r>
              <a:rPr dirty="0" sz="1200" spc="6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100" b="1">
                <a:solidFill>
                  <a:srgbClr val="F4F4F4"/>
                </a:solidFill>
                <a:latin typeface="DejaVu Sans"/>
                <a:cs typeface="DejaVu Sans"/>
              </a:rPr>
              <a:t>Likes</a:t>
            </a:r>
            <a:r>
              <a:rPr dirty="0" sz="1200" spc="3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against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65" b="1">
                <a:solidFill>
                  <a:srgbClr val="F4F4F4"/>
                </a:solidFill>
                <a:latin typeface="DejaVu Sans"/>
                <a:cs typeface="DejaVu Sans"/>
              </a:rPr>
              <a:t>64500</a:t>
            </a:r>
            <a:r>
              <a:rPr dirty="0" sz="1200" spc="65">
                <a:solidFill>
                  <a:srgbClr val="F4F4F4"/>
                </a:solidFill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"/>
              <a:cs typeface="DejaVu Sans"/>
            </a:endParaRPr>
          </a:p>
          <a:p>
            <a:pPr algn="ctr" marL="185420" marR="177800" indent="-635">
              <a:lnSpc>
                <a:spcPct val="102200"/>
              </a:lnSpc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12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similar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trend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observed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number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reposts,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where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200" spc="3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achieved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2000%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reposts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4F4F4"/>
                </a:solidFill>
                <a:latin typeface="DejaVu Sans"/>
                <a:cs typeface="DejaVu Sans"/>
              </a:rPr>
              <a:t>than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Playstation's</a:t>
            </a:r>
            <a:r>
              <a:rPr dirty="0" sz="1200" spc="2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Repost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Quantity,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with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10.000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Reposts;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Demonstrating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significant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desire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among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gamers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4F4F4"/>
                </a:solidFill>
                <a:latin typeface="DejaVu Sans"/>
                <a:cs typeface="DejaVu Sans"/>
              </a:rPr>
              <a:t>to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share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Xbox's</a:t>
            </a:r>
            <a:r>
              <a:rPr dirty="0" sz="1200" spc="2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events.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"/>
              <a:cs typeface="DejaVu Sans"/>
            </a:endParaRPr>
          </a:p>
          <a:p>
            <a:pPr algn="ctr" marL="81915" marR="74295" indent="-6985">
              <a:lnSpc>
                <a:spcPct val="102200"/>
              </a:lnSpc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other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hand,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Playstation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excelled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term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4F4F4"/>
                </a:solidFill>
                <a:latin typeface="DejaVu Sans"/>
                <a:cs typeface="DejaVu Sans"/>
              </a:rPr>
              <a:t>of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Comments,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with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its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90" b="1">
                <a:solidFill>
                  <a:srgbClr val="F4F4F4"/>
                </a:solidFill>
                <a:latin typeface="DejaVu Sans"/>
                <a:cs typeface="DejaVu Sans"/>
              </a:rPr>
              <a:t>11.000</a:t>
            </a:r>
            <a:r>
              <a:rPr dirty="0" sz="1200" spc="6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100" b="1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3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against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05B74F"/>
                </a:solidFill>
                <a:latin typeface="DejaVu Sans"/>
                <a:cs typeface="DejaVu Sans"/>
              </a:rPr>
              <a:t>Xbox's </a:t>
            </a:r>
            <a:r>
              <a:rPr dirty="0" sz="1200" spc="65" b="1">
                <a:solidFill>
                  <a:srgbClr val="F4F4F4"/>
                </a:solidFill>
                <a:latin typeface="DejaVu Sans"/>
                <a:cs typeface="DejaVu Sans"/>
              </a:rPr>
              <a:t>8.600</a:t>
            </a:r>
            <a:r>
              <a:rPr dirty="0" sz="1200" spc="65">
                <a:solidFill>
                  <a:srgbClr val="F4F4F4"/>
                </a:solidFill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08736" y="792185"/>
          <a:ext cx="966978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/>
                <a:gridCol w="979169"/>
                <a:gridCol w="979169"/>
                <a:gridCol w="979169"/>
                <a:gridCol w="979170"/>
                <a:gridCol w="979170"/>
                <a:gridCol w="979170"/>
                <a:gridCol w="979170"/>
                <a:gridCol w="979170"/>
                <a:gridCol w="862965"/>
              </a:tblGrid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Views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4394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9621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Day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49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49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24765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</a:t>
                      </a:r>
                      <a:r>
                        <a:rPr dirty="0" sz="600" spc="-4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3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Hours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Event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5" name="object 5" descr=""/>
            <p:cNvSpPr/>
            <p:nvPr/>
          </p:nvSpPr>
          <p:spPr>
            <a:xfrm>
              <a:off x="508723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66" y="17703"/>
                  </a:lnTo>
                  <a:lnTo>
                    <a:pt x="4777943" y="8496"/>
                  </a:lnTo>
                  <a:lnTo>
                    <a:pt x="4768735" y="2286"/>
                  </a:lnTo>
                  <a:lnTo>
                    <a:pt x="4757445" y="0"/>
                  </a:lnTo>
                  <a:lnTo>
                    <a:pt x="4754232" y="660"/>
                  </a:lnTo>
                  <a:lnTo>
                    <a:pt x="4754232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16" y="2286"/>
                  </a:lnTo>
                  <a:lnTo>
                    <a:pt x="8496" y="8496"/>
                  </a:lnTo>
                  <a:lnTo>
                    <a:pt x="2286" y="17703"/>
                  </a:lnTo>
                  <a:lnTo>
                    <a:pt x="0" y="28994"/>
                  </a:lnTo>
                  <a:lnTo>
                    <a:pt x="2286" y="40271"/>
                  </a:lnTo>
                  <a:lnTo>
                    <a:pt x="8496" y="49491"/>
                  </a:lnTo>
                  <a:lnTo>
                    <a:pt x="17716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32" y="57975"/>
                  </a:lnTo>
                  <a:lnTo>
                    <a:pt x="4754232" y="57340"/>
                  </a:lnTo>
                  <a:lnTo>
                    <a:pt x="4757445" y="57975"/>
                  </a:lnTo>
                  <a:lnTo>
                    <a:pt x="4768735" y="55702"/>
                  </a:lnTo>
                  <a:lnTo>
                    <a:pt x="4777943" y="49491"/>
                  </a:lnTo>
                  <a:lnTo>
                    <a:pt x="4784166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73705" y="1520320"/>
            <a:ext cx="1587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m.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28287" y="1373441"/>
            <a:ext cx="678180" cy="2965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  <a:p>
            <a:pPr marL="335915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jun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95927" y="1373441"/>
            <a:ext cx="1226185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2765" marR="5080" indent="-520700">
              <a:lnSpc>
                <a:spcPct val="111000"/>
              </a:lnSpc>
              <a:spcBef>
                <a:spcPts val="95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jun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4611" y="5746296"/>
            <a:ext cx="448627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31</a:t>
            </a:r>
            <a:r>
              <a:rPr dirty="0" sz="800" spc="1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dirty="0" sz="800" spc="4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r>
              <a:rPr dirty="0" sz="800" spc="4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dirty="0" sz="800" spc="4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r>
              <a:rPr dirty="0" sz="800" spc="1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80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11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12</a:t>
            </a:r>
            <a:r>
              <a:rPr dirty="0" sz="80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13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14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15</a:t>
            </a:r>
            <a:r>
              <a:rPr dirty="0" sz="80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21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22</a:t>
            </a:r>
            <a:r>
              <a:rPr dirty="0" sz="800" spc="1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800" spc="4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r>
              <a:rPr dirty="0" sz="800" spc="1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11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17</a:t>
            </a:r>
            <a:r>
              <a:rPr dirty="0" sz="80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18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19</a:t>
            </a:r>
            <a:r>
              <a:rPr dirty="0" sz="800" spc="-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r>
              <a:rPr dirty="0" sz="800" spc="-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21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2313" y="5346889"/>
            <a:ext cx="914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1258" y="4992578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1258" y="4631823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1258" y="4277511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1258" y="3923199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1258" y="3562445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21258" y="3208133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1258" y="2847379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700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1258" y="2132313"/>
            <a:ext cx="222250" cy="509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900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800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5730" y="1778001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3623" y="3402351"/>
            <a:ext cx="145415" cy="5842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36827" y="287053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658" y="19329"/>
                </a:moveTo>
                <a:lnTo>
                  <a:pt x="37134" y="11811"/>
                </a:lnTo>
                <a:lnTo>
                  <a:pt x="32994" y="5664"/>
                </a:lnTo>
                <a:lnTo>
                  <a:pt x="26847" y="1524"/>
                </a:lnTo>
                <a:lnTo>
                  <a:pt x="19329" y="0"/>
                </a:lnTo>
                <a:lnTo>
                  <a:pt x="11798" y="1524"/>
                </a:lnTo>
                <a:lnTo>
                  <a:pt x="5664" y="5664"/>
                </a:lnTo>
                <a:lnTo>
                  <a:pt x="1524" y="11811"/>
                </a:lnTo>
                <a:lnTo>
                  <a:pt x="0" y="19329"/>
                </a:lnTo>
                <a:lnTo>
                  <a:pt x="1524" y="26847"/>
                </a:lnTo>
                <a:lnTo>
                  <a:pt x="5664" y="32994"/>
                </a:lnTo>
                <a:lnTo>
                  <a:pt x="11798" y="37134"/>
                </a:lnTo>
                <a:lnTo>
                  <a:pt x="19329" y="38658"/>
                </a:lnTo>
                <a:lnTo>
                  <a:pt x="26847" y="37134"/>
                </a:lnTo>
                <a:lnTo>
                  <a:pt x="32994" y="32994"/>
                </a:lnTo>
                <a:lnTo>
                  <a:pt x="37134" y="26847"/>
                </a:lnTo>
                <a:lnTo>
                  <a:pt x="38658" y="19329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1291443" y="2127808"/>
            <a:ext cx="2503170" cy="3307079"/>
            <a:chOff x="1291443" y="2127808"/>
            <a:chExt cx="2503170" cy="3307079"/>
          </a:xfrm>
        </p:grpSpPr>
        <p:sp>
          <p:nvSpPr>
            <p:cNvPr id="24" name="object 24" descr=""/>
            <p:cNvSpPr/>
            <p:nvPr/>
          </p:nvSpPr>
          <p:spPr>
            <a:xfrm>
              <a:off x="1310769" y="2147134"/>
              <a:ext cx="2473960" cy="3278504"/>
            </a:xfrm>
            <a:custGeom>
              <a:avLst/>
              <a:gdLst/>
              <a:ahLst/>
              <a:cxnLst/>
              <a:rect l="l" t="t" r="r" b="b"/>
              <a:pathLst>
                <a:path w="2473960" h="3278504">
                  <a:moveTo>
                    <a:pt x="0" y="3177977"/>
                  </a:moveTo>
                  <a:lnTo>
                    <a:pt x="154608" y="3213685"/>
                  </a:lnTo>
                  <a:lnTo>
                    <a:pt x="309217" y="3252963"/>
                  </a:lnTo>
                  <a:lnTo>
                    <a:pt x="463826" y="3231539"/>
                  </a:lnTo>
                  <a:lnTo>
                    <a:pt x="618435" y="3263676"/>
                  </a:lnTo>
                  <a:lnTo>
                    <a:pt x="773044" y="1888932"/>
                  </a:lnTo>
                  <a:lnTo>
                    <a:pt x="927653" y="3252963"/>
                  </a:lnTo>
                  <a:lnTo>
                    <a:pt x="1082262" y="3202973"/>
                  </a:lnTo>
                  <a:lnTo>
                    <a:pt x="1236871" y="3249393"/>
                  </a:lnTo>
                  <a:lnTo>
                    <a:pt x="1391480" y="3217256"/>
                  </a:lnTo>
                  <a:lnTo>
                    <a:pt x="1546088" y="3238680"/>
                  </a:lnTo>
                  <a:lnTo>
                    <a:pt x="1700697" y="3252963"/>
                  </a:lnTo>
                  <a:lnTo>
                    <a:pt x="1855306" y="0"/>
                  </a:lnTo>
                  <a:lnTo>
                    <a:pt x="2009915" y="3274388"/>
                  </a:lnTo>
                  <a:lnTo>
                    <a:pt x="2164524" y="3277959"/>
                  </a:lnTo>
                  <a:lnTo>
                    <a:pt x="2319133" y="3270817"/>
                  </a:lnTo>
                  <a:lnTo>
                    <a:pt x="2473742" y="3274388"/>
                  </a:lnTo>
                </a:path>
              </a:pathLst>
            </a:custGeom>
            <a:ln w="19326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91437" y="2127808"/>
              <a:ext cx="1894205" cy="3216910"/>
            </a:xfrm>
            <a:custGeom>
              <a:avLst/>
              <a:gdLst/>
              <a:ahLst/>
              <a:cxnLst/>
              <a:rect l="l" t="t" r="r" b="b"/>
              <a:pathLst>
                <a:path w="1894205" h="3216910">
                  <a:moveTo>
                    <a:pt x="38646" y="3197314"/>
                  </a:moveTo>
                  <a:lnTo>
                    <a:pt x="37134" y="3189782"/>
                  </a:lnTo>
                  <a:lnTo>
                    <a:pt x="32994" y="3183648"/>
                  </a:lnTo>
                  <a:lnTo>
                    <a:pt x="26847" y="3179508"/>
                  </a:lnTo>
                  <a:lnTo>
                    <a:pt x="19329" y="3177984"/>
                  </a:lnTo>
                  <a:lnTo>
                    <a:pt x="11798" y="3179508"/>
                  </a:lnTo>
                  <a:lnTo>
                    <a:pt x="5664" y="3183648"/>
                  </a:lnTo>
                  <a:lnTo>
                    <a:pt x="1524" y="3189782"/>
                  </a:lnTo>
                  <a:lnTo>
                    <a:pt x="0" y="3197314"/>
                  </a:lnTo>
                  <a:lnTo>
                    <a:pt x="1524" y="3204832"/>
                  </a:lnTo>
                  <a:lnTo>
                    <a:pt x="5664" y="3210979"/>
                  </a:lnTo>
                  <a:lnTo>
                    <a:pt x="11798" y="3215119"/>
                  </a:lnTo>
                  <a:lnTo>
                    <a:pt x="19329" y="3216630"/>
                  </a:lnTo>
                  <a:lnTo>
                    <a:pt x="26847" y="3215119"/>
                  </a:lnTo>
                  <a:lnTo>
                    <a:pt x="32994" y="3210979"/>
                  </a:lnTo>
                  <a:lnTo>
                    <a:pt x="37134" y="3204832"/>
                  </a:lnTo>
                  <a:lnTo>
                    <a:pt x="38646" y="3197314"/>
                  </a:lnTo>
                  <a:close/>
                </a:path>
                <a:path w="1894205" h="3216910">
                  <a:moveTo>
                    <a:pt x="811695" y="1908263"/>
                  </a:moveTo>
                  <a:lnTo>
                    <a:pt x="810183" y="1900745"/>
                  </a:lnTo>
                  <a:lnTo>
                    <a:pt x="806030" y="1894598"/>
                  </a:lnTo>
                  <a:lnTo>
                    <a:pt x="799896" y="1890458"/>
                  </a:lnTo>
                  <a:lnTo>
                    <a:pt x="792365" y="1888934"/>
                  </a:lnTo>
                  <a:lnTo>
                    <a:pt x="784847" y="1890458"/>
                  </a:lnTo>
                  <a:lnTo>
                    <a:pt x="778700" y="1894598"/>
                  </a:lnTo>
                  <a:lnTo>
                    <a:pt x="774560" y="1900745"/>
                  </a:lnTo>
                  <a:lnTo>
                    <a:pt x="773049" y="1908263"/>
                  </a:lnTo>
                  <a:lnTo>
                    <a:pt x="774560" y="1915782"/>
                  </a:lnTo>
                  <a:lnTo>
                    <a:pt x="778700" y="1921929"/>
                  </a:lnTo>
                  <a:lnTo>
                    <a:pt x="784847" y="1926069"/>
                  </a:lnTo>
                  <a:lnTo>
                    <a:pt x="792365" y="1927593"/>
                  </a:lnTo>
                  <a:lnTo>
                    <a:pt x="799896" y="1926069"/>
                  </a:lnTo>
                  <a:lnTo>
                    <a:pt x="806030" y="1921929"/>
                  </a:lnTo>
                  <a:lnTo>
                    <a:pt x="810183" y="1915782"/>
                  </a:lnTo>
                  <a:lnTo>
                    <a:pt x="811695" y="1908263"/>
                  </a:lnTo>
                  <a:close/>
                </a:path>
                <a:path w="1894205" h="3216910">
                  <a:moveTo>
                    <a:pt x="1893963" y="19329"/>
                  </a:moveTo>
                  <a:lnTo>
                    <a:pt x="1892439" y="11811"/>
                  </a:lnTo>
                  <a:lnTo>
                    <a:pt x="1888299" y="5664"/>
                  </a:lnTo>
                  <a:lnTo>
                    <a:pt x="1882152" y="1524"/>
                  </a:lnTo>
                  <a:lnTo>
                    <a:pt x="1874634" y="0"/>
                  </a:lnTo>
                  <a:lnTo>
                    <a:pt x="1867115" y="1524"/>
                  </a:lnTo>
                  <a:lnTo>
                    <a:pt x="1860969" y="5664"/>
                  </a:lnTo>
                  <a:lnTo>
                    <a:pt x="1856828" y="11811"/>
                  </a:lnTo>
                  <a:lnTo>
                    <a:pt x="1855304" y="19329"/>
                  </a:lnTo>
                  <a:lnTo>
                    <a:pt x="1856828" y="26860"/>
                  </a:lnTo>
                  <a:lnTo>
                    <a:pt x="1860969" y="32994"/>
                  </a:lnTo>
                  <a:lnTo>
                    <a:pt x="1867115" y="37134"/>
                  </a:lnTo>
                  <a:lnTo>
                    <a:pt x="1874634" y="38658"/>
                  </a:lnTo>
                  <a:lnTo>
                    <a:pt x="1882152" y="37134"/>
                  </a:lnTo>
                  <a:lnTo>
                    <a:pt x="1888299" y="32994"/>
                  </a:lnTo>
                  <a:lnTo>
                    <a:pt x="1892439" y="26860"/>
                  </a:lnTo>
                  <a:lnTo>
                    <a:pt x="1893963" y="19329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3919794" y="2556299"/>
            <a:ext cx="1575435" cy="2875280"/>
            <a:chOff x="3919794" y="2556299"/>
            <a:chExt cx="1575435" cy="2875280"/>
          </a:xfrm>
        </p:grpSpPr>
        <p:sp>
          <p:nvSpPr>
            <p:cNvPr id="27" name="object 27" descr=""/>
            <p:cNvSpPr/>
            <p:nvPr/>
          </p:nvSpPr>
          <p:spPr>
            <a:xfrm>
              <a:off x="3939120" y="2575626"/>
              <a:ext cx="1546225" cy="2846070"/>
            </a:xfrm>
            <a:custGeom>
              <a:avLst/>
              <a:gdLst/>
              <a:ahLst/>
              <a:cxnLst/>
              <a:rect l="l" t="t" r="r" b="b"/>
              <a:pathLst>
                <a:path w="1546225" h="2846070">
                  <a:moveTo>
                    <a:pt x="0" y="0"/>
                  </a:moveTo>
                  <a:lnTo>
                    <a:pt x="154608" y="2820901"/>
                  </a:lnTo>
                  <a:lnTo>
                    <a:pt x="309217" y="2820901"/>
                  </a:lnTo>
                  <a:lnTo>
                    <a:pt x="463826" y="2374556"/>
                  </a:lnTo>
                  <a:lnTo>
                    <a:pt x="618435" y="2374556"/>
                  </a:lnTo>
                  <a:lnTo>
                    <a:pt x="773044" y="2431688"/>
                  </a:lnTo>
                  <a:lnTo>
                    <a:pt x="927653" y="2842326"/>
                  </a:lnTo>
                  <a:lnTo>
                    <a:pt x="1082262" y="2838755"/>
                  </a:lnTo>
                  <a:lnTo>
                    <a:pt x="1236871" y="2810189"/>
                  </a:lnTo>
                  <a:lnTo>
                    <a:pt x="1391480" y="2667358"/>
                  </a:lnTo>
                  <a:lnTo>
                    <a:pt x="1546088" y="2845896"/>
                  </a:lnTo>
                </a:path>
              </a:pathLst>
            </a:custGeom>
            <a:ln w="19326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19791" y="2556306"/>
              <a:ext cx="1430655" cy="2706370"/>
            </a:xfrm>
            <a:custGeom>
              <a:avLst/>
              <a:gdLst/>
              <a:ahLst/>
              <a:cxnLst/>
              <a:rect l="l" t="t" r="r" b="b"/>
              <a:pathLst>
                <a:path w="1430654" h="2706370">
                  <a:moveTo>
                    <a:pt x="38646" y="19329"/>
                  </a:moveTo>
                  <a:lnTo>
                    <a:pt x="37134" y="11798"/>
                  </a:lnTo>
                  <a:lnTo>
                    <a:pt x="32994" y="5664"/>
                  </a:lnTo>
                  <a:lnTo>
                    <a:pt x="26847" y="1524"/>
                  </a:lnTo>
                  <a:lnTo>
                    <a:pt x="19329" y="0"/>
                  </a:lnTo>
                  <a:lnTo>
                    <a:pt x="11798" y="1524"/>
                  </a:lnTo>
                  <a:lnTo>
                    <a:pt x="5651" y="5664"/>
                  </a:lnTo>
                  <a:lnTo>
                    <a:pt x="1511" y="11798"/>
                  </a:lnTo>
                  <a:lnTo>
                    <a:pt x="0" y="19329"/>
                  </a:lnTo>
                  <a:lnTo>
                    <a:pt x="1511" y="26847"/>
                  </a:lnTo>
                  <a:lnTo>
                    <a:pt x="5651" y="32994"/>
                  </a:lnTo>
                  <a:lnTo>
                    <a:pt x="11798" y="37134"/>
                  </a:lnTo>
                  <a:lnTo>
                    <a:pt x="19329" y="38646"/>
                  </a:lnTo>
                  <a:lnTo>
                    <a:pt x="26847" y="37134"/>
                  </a:lnTo>
                  <a:lnTo>
                    <a:pt x="32994" y="32994"/>
                  </a:lnTo>
                  <a:lnTo>
                    <a:pt x="37134" y="26847"/>
                  </a:lnTo>
                  <a:lnTo>
                    <a:pt x="38646" y="19329"/>
                  </a:lnTo>
                  <a:close/>
                </a:path>
                <a:path w="1430654" h="2706370">
                  <a:moveTo>
                    <a:pt x="502475" y="2393886"/>
                  </a:moveTo>
                  <a:lnTo>
                    <a:pt x="500951" y="2386355"/>
                  </a:lnTo>
                  <a:lnTo>
                    <a:pt x="496811" y="2380221"/>
                  </a:lnTo>
                  <a:lnTo>
                    <a:pt x="490677" y="2376068"/>
                  </a:lnTo>
                  <a:lnTo>
                    <a:pt x="483146" y="2374557"/>
                  </a:lnTo>
                  <a:lnTo>
                    <a:pt x="475627" y="2376068"/>
                  </a:lnTo>
                  <a:lnTo>
                    <a:pt x="469480" y="2380221"/>
                  </a:lnTo>
                  <a:lnTo>
                    <a:pt x="465340" y="2386355"/>
                  </a:lnTo>
                  <a:lnTo>
                    <a:pt x="463829" y="2393886"/>
                  </a:lnTo>
                  <a:lnTo>
                    <a:pt x="465340" y="2401405"/>
                  </a:lnTo>
                  <a:lnTo>
                    <a:pt x="469480" y="2407551"/>
                  </a:lnTo>
                  <a:lnTo>
                    <a:pt x="475627" y="2411692"/>
                  </a:lnTo>
                  <a:lnTo>
                    <a:pt x="483146" y="2413203"/>
                  </a:lnTo>
                  <a:lnTo>
                    <a:pt x="490677" y="2411692"/>
                  </a:lnTo>
                  <a:lnTo>
                    <a:pt x="496811" y="2407551"/>
                  </a:lnTo>
                  <a:lnTo>
                    <a:pt x="500951" y="2401405"/>
                  </a:lnTo>
                  <a:lnTo>
                    <a:pt x="502475" y="2393886"/>
                  </a:lnTo>
                  <a:close/>
                </a:path>
                <a:path w="1430654" h="2706370">
                  <a:moveTo>
                    <a:pt x="811695" y="2451011"/>
                  </a:moveTo>
                  <a:lnTo>
                    <a:pt x="810171" y="2443492"/>
                  </a:lnTo>
                  <a:lnTo>
                    <a:pt x="806030" y="2437346"/>
                  </a:lnTo>
                  <a:lnTo>
                    <a:pt x="799884" y="2433205"/>
                  </a:lnTo>
                  <a:lnTo>
                    <a:pt x="792365" y="2431681"/>
                  </a:lnTo>
                  <a:lnTo>
                    <a:pt x="784847" y="2433205"/>
                  </a:lnTo>
                  <a:lnTo>
                    <a:pt x="778700" y="2437346"/>
                  </a:lnTo>
                  <a:lnTo>
                    <a:pt x="774560" y="2443492"/>
                  </a:lnTo>
                  <a:lnTo>
                    <a:pt x="773036" y="2451011"/>
                  </a:lnTo>
                  <a:lnTo>
                    <a:pt x="774560" y="2458542"/>
                  </a:lnTo>
                  <a:lnTo>
                    <a:pt x="778700" y="2464676"/>
                  </a:lnTo>
                  <a:lnTo>
                    <a:pt x="784847" y="2468816"/>
                  </a:lnTo>
                  <a:lnTo>
                    <a:pt x="792365" y="2470340"/>
                  </a:lnTo>
                  <a:lnTo>
                    <a:pt x="799884" y="2468816"/>
                  </a:lnTo>
                  <a:lnTo>
                    <a:pt x="806030" y="2464676"/>
                  </a:lnTo>
                  <a:lnTo>
                    <a:pt x="810171" y="2458542"/>
                  </a:lnTo>
                  <a:lnTo>
                    <a:pt x="811695" y="2451011"/>
                  </a:lnTo>
                  <a:close/>
                </a:path>
                <a:path w="1430654" h="2706370">
                  <a:moveTo>
                    <a:pt x="1430134" y="2686685"/>
                  </a:moveTo>
                  <a:lnTo>
                    <a:pt x="1428610" y="2679166"/>
                  </a:lnTo>
                  <a:lnTo>
                    <a:pt x="1424470" y="2673019"/>
                  </a:lnTo>
                  <a:lnTo>
                    <a:pt x="1418323" y="2668879"/>
                  </a:lnTo>
                  <a:lnTo>
                    <a:pt x="1410804" y="2667355"/>
                  </a:lnTo>
                  <a:lnTo>
                    <a:pt x="1403286" y="2668879"/>
                  </a:lnTo>
                  <a:lnTo>
                    <a:pt x="1397139" y="2673019"/>
                  </a:lnTo>
                  <a:lnTo>
                    <a:pt x="1392999" y="2679166"/>
                  </a:lnTo>
                  <a:lnTo>
                    <a:pt x="1391475" y="2686685"/>
                  </a:lnTo>
                  <a:lnTo>
                    <a:pt x="1392999" y="2694203"/>
                  </a:lnTo>
                  <a:lnTo>
                    <a:pt x="1397139" y="2700350"/>
                  </a:lnTo>
                  <a:lnTo>
                    <a:pt x="1403286" y="2704490"/>
                  </a:lnTo>
                  <a:lnTo>
                    <a:pt x="1410804" y="2706014"/>
                  </a:lnTo>
                  <a:lnTo>
                    <a:pt x="1418323" y="2704490"/>
                  </a:lnTo>
                  <a:lnTo>
                    <a:pt x="1424470" y="2700350"/>
                  </a:lnTo>
                  <a:lnTo>
                    <a:pt x="1428610" y="2694203"/>
                  </a:lnTo>
                  <a:lnTo>
                    <a:pt x="1430134" y="2686685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219156" y="5069882"/>
            <a:ext cx="58419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,</a:t>
            </a:r>
            <a:endParaRPr sz="800">
              <a:latin typeface="DejaVu Sans"/>
              <a:cs typeface="DejaVu Sans"/>
            </a:endParaRPr>
          </a:p>
        </p:txBody>
      </p:sp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1072414" y="1660250"/>
          <a:ext cx="4685030" cy="4069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"/>
                <a:gridCol w="172720"/>
                <a:gridCol w="172720"/>
                <a:gridCol w="154304"/>
                <a:gridCol w="154304"/>
                <a:gridCol w="172720"/>
                <a:gridCol w="182245"/>
                <a:gridCol w="154305"/>
                <a:gridCol w="154305"/>
                <a:gridCol w="154305"/>
                <a:gridCol w="154305"/>
                <a:gridCol w="154305"/>
                <a:gridCol w="172720"/>
                <a:gridCol w="182245"/>
                <a:gridCol w="154305"/>
                <a:gridCol w="154305"/>
                <a:gridCol w="154305"/>
                <a:gridCol w="154305"/>
                <a:gridCol w="172720"/>
                <a:gridCol w="154305"/>
                <a:gridCol w="172720"/>
                <a:gridCol w="182244"/>
                <a:gridCol w="154304"/>
                <a:gridCol w="154304"/>
                <a:gridCol w="154304"/>
                <a:gridCol w="154304"/>
                <a:gridCol w="154304"/>
                <a:gridCol w="154304"/>
                <a:gridCol w="154304"/>
              </a:tblGrid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3175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508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,56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508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508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ts val="85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26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85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,55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8509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,50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8509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8509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,25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1,9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9779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9779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397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08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397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397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545454"/>
                      </a:solidFill>
                      <a:prstDash val="solid"/>
                    </a:lnL>
                    <a:lnR w="6350">
                      <a:solidFill>
                        <a:srgbClr val="545454"/>
                      </a:solidFill>
                      <a:prstDash val="solid"/>
                    </a:lnR>
                    <a:lnT w="6350">
                      <a:solidFill>
                        <a:srgbClr val="545454"/>
                      </a:solidFill>
                      <a:prstDash val="solid"/>
                    </a:lnT>
                    <a:lnB w="3175">
                      <a:solidFill>
                        <a:srgbClr val="545454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grpSp>
        <p:nvGrpSpPr>
          <p:cNvPr id="31" name="object 31" descr=""/>
          <p:cNvGrpSpPr/>
          <p:nvPr/>
        </p:nvGrpSpPr>
        <p:grpSpPr>
          <a:xfrm>
            <a:off x="9163612" y="1684408"/>
            <a:ext cx="90805" cy="264160"/>
            <a:chOff x="9163612" y="1684408"/>
            <a:chExt cx="90805" cy="264160"/>
          </a:xfrm>
        </p:grpSpPr>
        <p:sp>
          <p:nvSpPr>
            <p:cNvPr id="32" name="object 32" descr=""/>
            <p:cNvSpPr/>
            <p:nvPr/>
          </p:nvSpPr>
          <p:spPr>
            <a:xfrm>
              <a:off x="9163612" y="168440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163612" y="1858343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115481" y="1393446"/>
            <a:ext cx="980440" cy="5956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350" spc="10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350">
              <a:latin typeface="DejaVu Sans"/>
              <a:cs typeface="DejaVu Sans"/>
            </a:endParaRPr>
          </a:p>
          <a:p>
            <a:pPr marL="193040" marR="5080">
              <a:lnSpc>
                <a:spcPts val="1370"/>
              </a:lnSpc>
              <a:spcBef>
                <a:spcPts val="5"/>
              </a:spcBef>
            </a:pPr>
            <a:r>
              <a:rPr dirty="0" sz="95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"/>
                <a:cs typeface="Lucida Sans"/>
              </a:rPr>
              <a:t>Play </a:t>
            </a:r>
            <a:r>
              <a:rPr dirty="0" sz="950" spc="-50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95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Games..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86947" y="2602398"/>
            <a:ext cx="3575685" cy="3272790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16510" marR="3810" indent="-5080">
              <a:lnSpc>
                <a:spcPct val="101400"/>
              </a:lnSpc>
            </a:pP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Deep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Diving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on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99E1"/>
                </a:solidFill>
                <a:latin typeface="DejaVu Sans"/>
                <a:cs typeface="DejaVu Sans"/>
              </a:rPr>
              <a:t>Playstation's</a:t>
            </a:r>
            <a:r>
              <a:rPr dirty="0" sz="1000" spc="1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success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on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000" spc="50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Comments,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three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significant</a:t>
            </a:r>
            <a:r>
              <a:rPr dirty="0" sz="1000" spc="5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days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stood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out</a:t>
            </a:r>
            <a:r>
              <a:rPr dirty="0" sz="1000" spc="5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for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DF4"/>
                </a:solidFill>
                <a:latin typeface="DejaVu Sans"/>
                <a:cs typeface="DejaVu Sans"/>
              </a:rPr>
              <a:t>their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high</a:t>
            </a:r>
            <a:r>
              <a:rPr dirty="0" sz="1000" spc="5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comment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volume,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each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driven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by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DF4"/>
                </a:solidFill>
                <a:latin typeface="DejaVu Sans"/>
                <a:cs typeface="DejaVu Sans"/>
              </a:rPr>
              <a:t>specific</a:t>
            </a:r>
            <a:r>
              <a:rPr dirty="0" sz="1000" spc="10">
                <a:solidFill>
                  <a:srgbClr val="FFFDF4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DF4"/>
                </a:solidFill>
                <a:latin typeface="DejaVu Sans"/>
                <a:cs typeface="DejaVu Sans"/>
              </a:rPr>
              <a:t>factors:</a:t>
            </a:r>
            <a:endParaRPr sz="1000">
              <a:latin typeface="DejaVu Sans"/>
              <a:cs typeface="DejaVu Sans"/>
            </a:endParaRPr>
          </a:p>
          <a:p>
            <a:pPr marL="144145" indent="-127635">
              <a:lnSpc>
                <a:spcPct val="100000"/>
              </a:lnSpc>
              <a:spcBef>
                <a:spcPts val="20"/>
              </a:spcBef>
              <a:buChar char="•"/>
              <a:tabLst>
                <a:tab pos="144145" algn="l"/>
              </a:tabLst>
            </a:pPr>
            <a:r>
              <a:rPr dirty="0" sz="1000" spc="100" b="1">
                <a:solidFill>
                  <a:srgbClr val="F4F4F4"/>
                </a:solidFill>
                <a:latin typeface="DejaVu Sans"/>
                <a:cs typeface="DejaVu Sans"/>
              </a:rPr>
              <a:t>May</a:t>
            </a:r>
            <a:r>
              <a:rPr dirty="0" sz="100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80" b="1">
                <a:solidFill>
                  <a:srgbClr val="F4F4F4"/>
                </a:solidFill>
                <a:latin typeface="DejaVu Sans"/>
                <a:cs typeface="DejaVu Sans"/>
              </a:rPr>
              <a:t>31st:</a:t>
            </a:r>
            <a:r>
              <a:rPr dirty="0" sz="100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Astrobot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&amp;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4F4F4"/>
                </a:solidFill>
                <a:latin typeface="DejaVu Sans"/>
                <a:cs typeface="DejaVu Sans"/>
              </a:rPr>
              <a:t>Concord</a:t>
            </a:r>
            <a:endParaRPr sz="1000">
              <a:latin typeface="DejaVu Sans"/>
              <a:cs typeface="DejaVu Sans"/>
            </a:endParaRPr>
          </a:p>
          <a:p>
            <a:pPr marL="144145" indent="-127635">
              <a:lnSpc>
                <a:spcPct val="100000"/>
              </a:lnSpc>
              <a:spcBef>
                <a:spcPts val="15"/>
              </a:spcBef>
              <a:buChar char="•"/>
              <a:tabLst>
                <a:tab pos="144145" algn="l"/>
              </a:tabLst>
            </a:pPr>
            <a:r>
              <a:rPr dirty="0" sz="1000" spc="85" b="1">
                <a:solidFill>
                  <a:srgbClr val="F4F4F4"/>
                </a:solidFill>
                <a:latin typeface="DejaVu Sans"/>
                <a:cs typeface="DejaVu Sans"/>
              </a:rPr>
              <a:t>June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80" b="1">
                <a:solidFill>
                  <a:srgbClr val="F4F4F4"/>
                </a:solidFill>
                <a:latin typeface="DejaVu Sans"/>
                <a:cs typeface="DejaVu Sans"/>
              </a:rPr>
              <a:t>6th: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Astrobot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&amp;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Silent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20">
                <a:solidFill>
                  <a:srgbClr val="F4F4F4"/>
                </a:solidFill>
                <a:latin typeface="DejaVu Sans"/>
                <a:cs typeface="DejaVu Sans"/>
              </a:rPr>
              <a:t>Hill</a:t>
            </a:r>
            <a:endParaRPr sz="1000">
              <a:latin typeface="DejaVu Sans"/>
              <a:cs typeface="DejaVu Sans"/>
            </a:endParaRPr>
          </a:p>
          <a:p>
            <a:pPr marL="144145" indent="-127635">
              <a:lnSpc>
                <a:spcPct val="100000"/>
              </a:lnSpc>
              <a:spcBef>
                <a:spcPts val="20"/>
              </a:spcBef>
              <a:buChar char="•"/>
              <a:tabLst>
                <a:tab pos="144145" algn="l"/>
              </a:tabLst>
            </a:pPr>
            <a:r>
              <a:rPr dirty="0" sz="1000" spc="85" b="1">
                <a:solidFill>
                  <a:srgbClr val="F4F4F4"/>
                </a:solidFill>
                <a:latin typeface="DejaVu Sans"/>
                <a:cs typeface="DejaVu Sans"/>
              </a:rPr>
              <a:t>June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80" b="1">
                <a:solidFill>
                  <a:srgbClr val="F4F4F4"/>
                </a:solidFill>
                <a:latin typeface="DejaVu Sans"/>
                <a:cs typeface="DejaVu Sans"/>
              </a:rPr>
              <a:t>13th: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Astrobot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&amp;</a:t>
            </a:r>
            <a:r>
              <a:rPr dirty="0" sz="10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4F4F4"/>
                </a:solidFill>
                <a:latin typeface="DejaVu Sans"/>
                <a:cs typeface="DejaVu Sans"/>
              </a:rPr>
              <a:t>Concord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4F4F4"/>
              </a:buClr>
              <a:buFont typeface="DejaVu Sans"/>
              <a:buChar char="•"/>
            </a:pPr>
            <a:endParaRPr sz="1150">
              <a:latin typeface="DejaVu Sans"/>
              <a:cs typeface="DejaVu Sans"/>
            </a:endParaRPr>
          </a:p>
          <a:p>
            <a:pPr marL="779145" marR="419100" indent="-352425">
              <a:lnSpc>
                <a:spcPct val="101400"/>
              </a:lnSpc>
            </a:pP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00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contrast,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000" spc="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experienced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4F4F4"/>
                </a:solidFill>
                <a:latin typeface="DejaVu Sans"/>
                <a:cs typeface="DejaVu Sans"/>
              </a:rPr>
              <a:t>diminishing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peaks</a:t>
            </a:r>
            <a:r>
              <a:rPr dirty="0" sz="10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post-</a:t>
            </a:r>
            <a:r>
              <a:rPr dirty="0" sz="1000" spc="-10">
                <a:solidFill>
                  <a:srgbClr val="F4F4F4"/>
                </a:solidFill>
                <a:latin typeface="DejaVu Sans"/>
                <a:cs typeface="DejaVu Sans"/>
              </a:rPr>
              <a:t>event:</a:t>
            </a:r>
            <a:endParaRPr sz="1000">
              <a:latin typeface="DejaVu Sans"/>
              <a:cs typeface="DejaVu Sans"/>
            </a:endParaRPr>
          </a:p>
          <a:p>
            <a:pPr marL="144145" indent="-127635">
              <a:lnSpc>
                <a:spcPct val="100000"/>
              </a:lnSpc>
              <a:spcBef>
                <a:spcPts val="20"/>
              </a:spcBef>
              <a:buChar char="•"/>
              <a:tabLst>
                <a:tab pos="144145" algn="l"/>
              </a:tabLst>
            </a:pPr>
            <a:r>
              <a:rPr dirty="0" sz="1000" spc="85" b="1">
                <a:solidFill>
                  <a:srgbClr val="F4F4F4"/>
                </a:solidFill>
                <a:latin typeface="DejaVu Sans"/>
                <a:cs typeface="DejaVu Sans"/>
              </a:rPr>
              <a:t>June</a:t>
            </a:r>
            <a:r>
              <a:rPr dirty="0" sz="1000" spc="5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80" b="1">
                <a:solidFill>
                  <a:srgbClr val="F4F4F4"/>
                </a:solidFill>
                <a:latin typeface="DejaVu Sans"/>
                <a:cs typeface="DejaVu Sans"/>
              </a:rPr>
              <a:t>6th:</a:t>
            </a:r>
            <a:r>
              <a:rPr dirty="0" sz="1000" spc="5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20">
                <a:solidFill>
                  <a:srgbClr val="F4F4F4"/>
                </a:solidFill>
                <a:latin typeface="DejaVu Sans"/>
                <a:cs typeface="DejaVu Sans"/>
              </a:rPr>
              <a:t>Doom</a:t>
            </a:r>
            <a:endParaRPr sz="1000">
              <a:latin typeface="DejaVu Sans"/>
              <a:cs typeface="DejaVu Sans"/>
            </a:endParaRPr>
          </a:p>
          <a:p>
            <a:pPr marL="144145" indent="-127635">
              <a:lnSpc>
                <a:spcPct val="100000"/>
              </a:lnSpc>
              <a:spcBef>
                <a:spcPts val="15"/>
              </a:spcBef>
              <a:buChar char="•"/>
              <a:tabLst>
                <a:tab pos="144145" algn="l"/>
              </a:tabLst>
            </a:pPr>
            <a:r>
              <a:rPr dirty="0" sz="1000" spc="85" b="1">
                <a:solidFill>
                  <a:srgbClr val="F4F4F4"/>
                </a:solidFill>
                <a:latin typeface="DejaVu Sans"/>
                <a:cs typeface="DejaVu Sans"/>
              </a:rPr>
              <a:t>June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65" b="1">
                <a:solidFill>
                  <a:srgbClr val="F4F4F4"/>
                </a:solidFill>
                <a:latin typeface="DejaVu Sans"/>
                <a:cs typeface="DejaVu Sans"/>
              </a:rPr>
              <a:t>9-</a:t>
            </a:r>
            <a:r>
              <a:rPr dirty="0" sz="1000" spc="80" b="1">
                <a:solidFill>
                  <a:srgbClr val="F4F4F4"/>
                </a:solidFill>
                <a:latin typeface="DejaVu Sans"/>
                <a:cs typeface="DejaVu Sans"/>
              </a:rPr>
              <a:t>11th: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Gears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0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War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&amp;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4F4F4"/>
                </a:solidFill>
                <a:latin typeface="DejaVu Sans"/>
                <a:cs typeface="DejaVu Sans"/>
              </a:rPr>
              <a:t>COD</a:t>
            </a:r>
            <a:endParaRPr sz="1000">
              <a:latin typeface="DejaVu Sans"/>
              <a:cs typeface="DejaVu Sans"/>
            </a:endParaRPr>
          </a:p>
          <a:p>
            <a:pPr marL="144145" indent="-127635">
              <a:lnSpc>
                <a:spcPct val="100000"/>
              </a:lnSpc>
              <a:spcBef>
                <a:spcPts val="20"/>
              </a:spcBef>
              <a:buChar char="•"/>
              <a:tabLst>
                <a:tab pos="144145" algn="l"/>
              </a:tabLst>
            </a:pPr>
            <a:r>
              <a:rPr dirty="0" sz="1000" spc="85" b="1">
                <a:solidFill>
                  <a:srgbClr val="F4F4F4"/>
                </a:solidFill>
                <a:latin typeface="DejaVu Sans"/>
                <a:cs typeface="DejaVu Sans"/>
              </a:rPr>
              <a:t>June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80" b="1">
                <a:solidFill>
                  <a:srgbClr val="F4F4F4"/>
                </a:solidFill>
                <a:latin typeface="DejaVu Sans"/>
                <a:cs typeface="DejaVu Sans"/>
              </a:rPr>
              <a:t>20th:</a:t>
            </a:r>
            <a:r>
              <a:rPr dirty="0" sz="100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COD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&amp;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Gears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0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00" spc="-25">
                <a:solidFill>
                  <a:srgbClr val="F4F4F4"/>
                </a:solidFill>
                <a:latin typeface="DejaVu Sans"/>
                <a:cs typeface="DejaVu Sans"/>
              </a:rPr>
              <a:t>War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08736" y="792185"/>
          <a:ext cx="966978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/>
                <a:gridCol w="979169"/>
                <a:gridCol w="979169"/>
                <a:gridCol w="979169"/>
                <a:gridCol w="979170"/>
                <a:gridCol w="979170"/>
                <a:gridCol w="979170"/>
                <a:gridCol w="979170"/>
                <a:gridCol w="979170"/>
                <a:gridCol w="862965"/>
              </a:tblGrid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Views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4394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9621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49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5"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Distrbution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49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24765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</a:t>
                      </a:r>
                      <a:r>
                        <a:rPr dirty="0" sz="600" spc="-4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3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Hours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Event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5" name="object 5" descr=""/>
            <p:cNvSpPr/>
            <p:nvPr/>
          </p:nvSpPr>
          <p:spPr>
            <a:xfrm>
              <a:off x="508723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66" y="17703"/>
                  </a:lnTo>
                  <a:lnTo>
                    <a:pt x="4777943" y="8496"/>
                  </a:lnTo>
                  <a:lnTo>
                    <a:pt x="4768735" y="2286"/>
                  </a:lnTo>
                  <a:lnTo>
                    <a:pt x="4757445" y="0"/>
                  </a:lnTo>
                  <a:lnTo>
                    <a:pt x="4754232" y="660"/>
                  </a:lnTo>
                  <a:lnTo>
                    <a:pt x="4754232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16" y="2286"/>
                  </a:lnTo>
                  <a:lnTo>
                    <a:pt x="8496" y="8496"/>
                  </a:lnTo>
                  <a:lnTo>
                    <a:pt x="2286" y="17703"/>
                  </a:lnTo>
                  <a:lnTo>
                    <a:pt x="0" y="28994"/>
                  </a:lnTo>
                  <a:lnTo>
                    <a:pt x="2286" y="40271"/>
                  </a:lnTo>
                  <a:lnTo>
                    <a:pt x="8496" y="49491"/>
                  </a:lnTo>
                  <a:lnTo>
                    <a:pt x="17716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32" y="57975"/>
                  </a:lnTo>
                  <a:lnTo>
                    <a:pt x="4754232" y="57340"/>
                  </a:lnTo>
                  <a:lnTo>
                    <a:pt x="4757445" y="57975"/>
                  </a:lnTo>
                  <a:lnTo>
                    <a:pt x="4768735" y="55702"/>
                  </a:lnTo>
                  <a:lnTo>
                    <a:pt x="4777943" y="49491"/>
                  </a:lnTo>
                  <a:lnTo>
                    <a:pt x="4784166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71194" y="5746296"/>
            <a:ext cx="31750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Dawn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6404" y="5746296"/>
            <a:ext cx="44450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Morning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00219" y="5746296"/>
            <a:ext cx="29400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Noon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04716" y="5746296"/>
            <a:ext cx="3022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Night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2313" y="5598129"/>
            <a:ext cx="914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1258" y="5237375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1258" y="4812200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1258" y="4387026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1258" y="3961851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800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55730" y="3530235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55730" y="3105061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1200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55730" y="2679887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1400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55730" y="2254712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1600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5730" y="1829538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1800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55730" y="1404363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2000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93623" y="3270289"/>
            <a:ext cx="145415" cy="5842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072143" y="1477991"/>
            <a:ext cx="2841625" cy="4265295"/>
            <a:chOff x="1072143" y="1477991"/>
            <a:chExt cx="2841625" cy="4265295"/>
          </a:xfrm>
        </p:grpSpPr>
        <p:sp>
          <p:nvSpPr>
            <p:cNvPr id="24" name="object 24" descr=""/>
            <p:cNvSpPr/>
            <p:nvPr/>
          </p:nvSpPr>
          <p:spPr>
            <a:xfrm>
              <a:off x="1075635" y="1481483"/>
              <a:ext cx="2834640" cy="4258310"/>
            </a:xfrm>
            <a:custGeom>
              <a:avLst/>
              <a:gdLst/>
              <a:ahLst/>
              <a:cxnLst/>
              <a:rect l="l" t="t" r="r" b="b"/>
              <a:pathLst>
                <a:path w="2834640" h="4258310">
                  <a:moveTo>
                    <a:pt x="0" y="4258186"/>
                  </a:moveTo>
                  <a:lnTo>
                    <a:pt x="2834496" y="4258186"/>
                  </a:lnTo>
                </a:path>
                <a:path w="2834640" h="4258310">
                  <a:moveTo>
                    <a:pt x="0" y="3833012"/>
                  </a:moveTo>
                  <a:lnTo>
                    <a:pt x="2834496" y="3833012"/>
                  </a:lnTo>
                </a:path>
                <a:path w="2834640" h="4258310">
                  <a:moveTo>
                    <a:pt x="0" y="3407837"/>
                  </a:moveTo>
                  <a:lnTo>
                    <a:pt x="2834496" y="3407837"/>
                  </a:lnTo>
                </a:path>
                <a:path w="2834640" h="4258310">
                  <a:moveTo>
                    <a:pt x="0" y="2982663"/>
                  </a:moveTo>
                  <a:lnTo>
                    <a:pt x="2834496" y="2982663"/>
                  </a:lnTo>
                </a:path>
                <a:path w="2834640" h="4258310">
                  <a:moveTo>
                    <a:pt x="0" y="2557488"/>
                  </a:moveTo>
                  <a:lnTo>
                    <a:pt x="2834496" y="2557488"/>
                  </a:lnTo>
                </a:path>
                <a:path w="2834640" h="4258310">
                  <a:moveTo>
                    <a:pt x="0" y="2125872"/>
                  </a:moveTo>
                  <a:lnTo>
                    <a:pt x="2834496" y="2125872"/>
                  </a:lnTo>
                </a:path>
                <a:path w="2834640" h="4258310">
                  <a:moveTo>
                    <a:pt x="0" y="1700697"/>
                  </a:moveTo>
                  <a:lnTo>
                    <a:pt x="2834496" y="1700697"/>
                  </a:lnTo>
                </a:path>
                <a:path w="2834640" h="4258310">
                  <a:moveTo>
                    <a:pt x="0" y="1275523"/>
                  </a:moveTo>
                  <a:lnTo>
                    <a:pt x="2834496" y="1275523"/>
                  </a:lnTo>
                </a:path>
                <a:path w="2834640" h="4258310">
                  <a:moveTo>
                    <a:pt x="0" y="850348"/>
                  </a:moveTo>
                  <a:lnTo>
                    <a:pt x="2834496" y="850348"/>
                  </a:lnTo>
                </a:path>
                <a:path w="2834640" h="4258310">
                  <a:moveTo>
                    <a:pt x="0" y="425174"/>
                  </a:moveTo>
                  <a:lnTo>
                    <a:pt x="2834496" y="425174"/>
                  </a:lnTo>
                </a:path>
                <a:path w="2834640" h="4258310">
                  <a:moveTo>
                    <a:pt x="0" y="0"/>
                  </a:moveTo>
                  <a:lnTo>
                    <a:pt x="2834496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426718" y="4127677"/>
              <a:ext cx="2132330" cy="1612265"/>
            </a:xfrm>
            <a:custGeom>
              <a:avLst/>
              <a:gdLst/>
              <a:ahLst/>
              <a:cxnLst/>
              <a:rect l="l" t="t" r="r" b="b"/>
              <a:pathLst>
                <a:path w="2132329" h="1612264">
                  <a:moveTo>
                    <a:pt x="2132317" y="948474"/>
                  </a:moveTo>
                  <a:lnTo>
                    <a:pt x="2129091" y="948474"/>
                  </a:lnTo>
                  <a:lnTo>
                    <a:pt x="2127491" y="945680"/>
                  </a:lnTo>
                  <a:lnTo>
                    <a:pt x="1421777" y="1349857"/>
                  </a:lnTo>
                  <a:lnTo>
                    <a:pt x="714705" y="0"/>
                  </a:lnTo>
                  <a:lnTo>
                    <a:pt x="711847" y="1485"/>
                  </a:lnTo>
                  <a:lnTo>
                    <a:pt x="708964" y="50"/>
                  </a:lnTo>
                  <a:lnTo>
                    <a:pt x="342" y="1423746"/>
                  </a:lnTo>
                  <a:lnTo>
                    <a:pt x="3225" y="1425181"/>
                  </a:lnTo>
                  <a:lnTo>
                    <a:pt x="0" y="1425181"/>
                  </a:lnTo>
                  <a:lnTo>
                    <a:pt x="0" y="1611998"/>
                  </a:lnTo>
                  <a:lnTo>
                    <a:pt x="3225" y="1611998"/>
                  </a:lnTo>
                  <a:lnTo>
                    <a:pt x="6438" y="1611998"/>
                  </a:lnTo>
                  <a:lnTo>
                    <a:pt x="2132317" y="1611998"/>
                  </a:lnTo>
                  <a:lnTo>
                    <a:pt x="2132317" y="1608772"/>
                  </a:lnTo>
                  <a:lnTo>
                    <a:pt x="2132317" y="948474"/>
                  </a:lnTo>
                  <a:close/>
                </a:path>
              </a:pathLst>
            </a:custGeom>
            <a:solidFill>
              <a:srgbClr val="05B74F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26718" y="1603235"/>
              <a:ext cx="2132330" cy="3951604"/>
            </a:xfrm>
            <a:custGeom>
              <a:avLst/>
              <a:gdLst/>
              <a:ahLst/>
              <a:cxnLst/>
              <a:rect l="l" t="t" r="r" b="b"/>
              <a:pathLst>
                <a:path w="2132329" h="3951604">
                  <a:moveTo>
                    <a:pt x="2132317" y="2236038"/>
                  </a:moveTo>
                  <a:lnTo>
                    <a:pt x="2129091" y="2236038"/>
                  </a:lnTo>
                  <a:lnTo>
                    <a:pt x="2126272" y="2234488"/>
                  </a:lnTo>
                  <a:lnTo>
                    <a:pt x="1421892" y="3515182"/>
                  </a:lnTo>
                  <a:lnTo>
                    <a:pt x="715010" y="12"/>
                  </a:lnTo>
                  <a:lnTo>
                    <a:pt x="711847" y="647"/>
                  </a:lnTo>
                  <a:lnTo>
                    <a:pt x="708698" y="0"/>
                  </a:lnTo>
                  <a:lnTo>
                    <a:pt x="63" y="3420719"/>
                  </a:lnTo>
                  <a:lnTo>
                    <a:pt x="3225" y="3421380"/>
                  </a:lnTo>
                  <a:lnTo>
                    <a:pt x="0" y="3421380"/>
                  </a:lnTo>
                  <a:lnTo>
                    <a:pt x="0" y="3949623"/>
                  </a:lnTo>
                  <a:lnTo>
                    <a:pt x="3225" y="3949623"/>
                  </a:lnTo>
                  <a:lnTo>
                    <a:pt x="6108" y="3951059"/>
                  </a:lnTo>
                  <a:lnTo>
                    <a:pt x="6819" y="3949623"/>
                  </a:lnTo>
                  <a:lnTo>
                    <a:pt x="711923" y="2533015"/>
                  </a:lnTo>
                  <a:lnTo>
                    <a:pt x="1417612" y="3880256"/>
                  </a:lnTo>
                  <a:lnTo>
                    <a:pt x="1420469" y="3878757"/>
                  </a:lnTo>
                  <a:lnTo>
                    <a:pt x="1422069" y="3881551"/>
                  </a:lnTo>
                  <a:lnTo>
                    <a:pt x="2130691" y="3475710"/>
                  </a:lnTo>
                  <a:lnTo>
                    <a:pt x="2129091" y="3472916"/>
                  </a:lnTo>
                  <a:lnTo>
                    <a:pt x="2132317" y="3472916"/>
                  </a:lnTo>
                  <a:lnTo>
                    <a:pt x="2132317" y="3470122"/>
                  </a:lnTo>
                  <a:lnTo>
                    <a:pt x="2132317" y="2236038"/>
                  </a:lnTo>
                  <a:close/>
                </a:path>
              </a:pathLst>
            </a:custGeom>
            <a:solidFill>
              <a:srgbClr val="025FD7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150155" y="3845895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16,75%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732907" y="1610508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34,29%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809095" y="5082766"/>
            <a:ext cx="78359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7777" sz="1200">
                <a:solidFill>
                  <a:srgbClr val="FFFFFF"/>
                </a:solidFill>
                <a:latin typeface="DejaVu Sans"/>
                <a:cs typeface="DejaVu Sans"/>
              </a:rPr>
              <a:t>4,86%</a:t>
            </a:r>
            <a:r>
              <a:rPr dirty="0" baseline="-27777" sz="1200" spc="2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9,06%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932610" y="4135787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21,88%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673444" y="5488614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3,47%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417247" y="5559477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2,52%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072414" y="1394516"/>
            <a:ext cx="8159115" cy="4348480"/>
            <a:chOff x="1072414" y="1394516"/>
            <a:chExt cx="8159115" cy="4348480"/>
          </a:xfrm>
        </p:grpSpPr>
        <p:sp>
          <p:nvSpPr>
            <p:cNvPr id="34" name="object 34" descr=""/>
            <p:cNvSpPr/>
            <p:nvPr/>
          </p:nvSpPr>
          <p:spPr>
            <a:xfrm>
              <a:off x="1075635" y="1397737"/>
              <a:ext cx="2834640" cy="4342130"/>
            </a:xfrm>
            <a:custGeom>
              <a:avLst/>
              <a:gdLst/>
              <a:ahLst/>
              <a:cxnLst/>
              <a:rect l="l" t="t" r="r" b="b"/>
              <a:pathLst>
                <a:path w="2834640" h="4342130">
                  <a:moveTo>
                    <a:pt x="0" y="0"/>
                  </a:moveTo>
                  <a:lnTo>
                    <a:pt x="2834496" y="0"/>
                  </a:lnTo>
                </a:path>
                <a:path w="2834640" h="4342130">
                  <a:moveTo>
                    <a:pt x="0" y="4341933"/>
                  </a:moveTo>
                  <a:lnTo>
                    <a:pt x="2834496" y="4341933"/>
                  </a:lnTo>
                </a:path>
                <a:path w="2834640" h="4342130">
                  <a:moveTo>
                    <a:pt x="0" y="4341933"/>
                  </a:moveTo>
                  <a:lnTo>
                    <a:pt x="2834496" y="4341933"/>
                  </a:lnTo>
                </a:path>
                <a:path w="2834640" h="4342130">
                  <a:moveTo>
                    <a:pt x="0" y="0"/>
                  </a:moveTo>
                  <a:lnTo>
                    <a:pt x="0" y="4341933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141066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141066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>
                <a:alpha val="6078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115481" y="1413382"/>
            <a:ext cx="984250" cy="3867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6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600">
              <a:latin typeface="Verdana"/>
              <a:cs typeface="Verdana"/>
            </a:endParaRPr>
          </a:p>
          <a:p>
            <a:pPr marL="147955">
              <a:lnSpc>
                <a:spcPct val="100000"/>
              </a:lnSpc>
              <a:spcBef>
                <a:spcPts val="195"/>
              </a:spcBef>
            </a:pPr>
            <a:r>
              <a:rPr dirty="0" sz="600">
                <a:solidFill>
                  <a:srgbClr val="FFFFFF"/>
                </a:solidFill>
                <a:latin typeface="Lucida Sans"/>
                <a:cs typeface="Lucida Sans"/>
              </a:rPr>
              <a:t>State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60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600">
              <a:latin typeface="Lucida Sans"/>
              <a:cs typeface="Lucida Sans"/>
            </a:endParaRPr>
          </a:p>
          <a:p>
            <a:pPr marL="147955">
              <a:lnSpc>
                <a:spcPct val="100000"/>
              </a:lnSpc>
              <a:spcBef>
                <a:spcPts val="290"/>
              </a:spcBef>
            </a:pPr>
            <a:r>
              <a:rPr dirty="0" sz="600" spc="-3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140561" y="2338274"/>
            <a:ext cx="4915535" cy="3459479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46685" marR="139065" indent="90170">
              <a:lnSpc>
                <a:spcPct val="102200"/>
              </a:lnSpc>
              <a:spcBef>
                <a:spcPts val="819"/>
              </a:spcBef>
            </a:pP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200" spc="2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Play</a:t>
            </a:r>
            <a:r>
              <a:rPr dirty="0" sz="1200" spc="2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has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30%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than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200" spc="2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05B74F"/>
                </a:solidFill>
                <a:latin typeface="DejaVu Sans"/>
                <a:cs typeface="DejaVu Sans"/>
              </a:rPr>
              <a:t>Games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Showcase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.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Even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smallest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percentage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4F4F4"/>
                </a:solidFill>
                <a:latin typeface="DejaVu Sans"/>
                <a:cs typeface="DejaVu Sans"/>
              </a:rPr>
              <a:t>for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200" spc="2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Play</a:t>
            </a:r>
            <a:r>
              <a:rPr dirty="0" sz="1200" spc="2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can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be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larger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than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Xbox's</a:t>
            </a:r>
            <a:r>
              <a:rPr dirty="0" sz="1200" spc="2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highest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percentage.</a:t>
            </a:r>
            <a:endParaRPr sz="1200">
              <a:latin typeface="DejaVu Sans"/>
              <a:cs typeface="DejaVu Sans"/>
            </a:endParaRPr>
          </a:p>
          <a:p>
            <a:pPr algn="ctr" marL="304165" marR="296545">
              <a:lnSpc>
                <a:spcPct val="102200"/>
              </a:lnSpc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This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evident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number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made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4F4F4"/>
                </a:solidFill>
                <a:latin typeface="DejaVu Sans"/>
                <a:cs typeface="DejaVu Sans"/>
              </a:rPr>
              <a:t>the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morning.</a:t>
            </a:r>
            <a:endParaRPr sz="1200">
              <a:latin typeface="DejaVu Sans"/>
              <a:cs typeface="DejaVu Sans"/>
            </a:endParaRPr>
          </a:p>
          <a:p>
            <a:pPr algn="ctr" marL="21590" marR="13970" indent="-635">
              <a:lnSpc>
                <a:spcPct val="102200"/>
              </a:lnSpc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Despite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200" spc="2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having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59%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morning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comments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(equivalent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750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comments),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surpassed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by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0099E1"/>
                </a:solidFill>
                <a:latin typeface="DejaVu Sans"/>
                <a:cs typeface="DejaVu Sans"/>
              </a:rPr>
              <a:t>PlayStation's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54%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(equivalent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1200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comments).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same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pattern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occurs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at</a:t>
            </a:r>
            <a:r>
              <a:rPr dirty="0" sz="12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4F4F4"/>
                </a:solidFill>
                <a:latin typeface="DejaVu Sans"/>
                <a:cs typeface="DejaVu Sans"/>
              </a:rPr>
              <a:t>noon.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"/>
              <a:cs typeface="DejaVu Sans"/>
            </a:endParaRPr>
          </a:p>
          <a:p>
            <a:pPr marL="16510" marR="62230" indent="123825">
              <a:lnSpc>
                <a:spcPct val="102200"/>
              </a:lnSpc>
              <a:buSzPct val="87500"/>
              <a:buChar char="•"/>
              <a:tabLst>
                <a:tab pos="140335" algn="l"/>
              </a:tabLst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high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quantity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morning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night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suggests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gamers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have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free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time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during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these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times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day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less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time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available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during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rest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4F4F4"/>
                </a:solidFill>
                <a:latin typeface="DejaVu Sans"/>
                <a:cs typeface="DejaVu Sans"/>
              </a:rPr>
              <a:t>day.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08736" y="792185"/>
          <a:ext cx="9669780" cy="49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/>
                <a:gridCol w="874394"/>
                <a:gridCol w="1100455"/>
                <a:gridCol w="1045845"/>
                <a:gridCol w="979170"/>
                <a:gridCol w="886460"/>
                <a:gridCol w="1009014"/>
                <a:gridCol w="1042670"/>
                <a:gridCol w="972820"/>
                <a:gridCol w="866775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Views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r" marR="74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 marR="3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25"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</a:t>
                      </a:r>
                      <a:r>
                        <a:rPr dirty="0" sz="600" spc="-4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3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Commented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Event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Comparison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latin typeface="Lucida Sans"/>
                          <a:cs typeface="Lucida Sans"/>
                        </a:rPr>
                        <a:t>Phase/Topic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B1B1B1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Hours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508736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237191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8736" y="1346201"/>
            <a:ext cx="9669780" cy="4599940"/>
          </a:xfrm>
          <a:custGeom>
            <a:avLst/>
            <a:gdLst/>
            <a:ahLst/>
            <a:cxnLst/>
            <a:rect l="l" t="t" r="r" b="b"/>
            <a:pathLst>
              <a:path w="9669780" h="4599940">
                <a:moveTo>
                  <a:pt x="9669497" y="4599614"/>
                </a:moveTo>
                <a:lnTo>
                  <a:pt x="0" y="4599614"/>
                </a:lnTo>
                <a:lnTo>
                  <a:pt x="0" y="0"/>
                </a:lnTo>
                <a:lnTo>
                  <a:pt x="9669497" y="0"/>
                </a:lnTo>
                <a:lnTo>
                  <a:pt x="9669497" y="4599614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57051" y="1394516"/>
          <a:ext cx="4232910" cy="445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/>
                <a:gridCol w="824230"/>
                <a:gridCol w="850265"/>
                <a:gridCol w="895350"/>
                <a:gridCol w="901700"/>
                <a:gridCol w="109220"/>
              </a:tblGrid>
              <a:tr h="334645">
                <a:tc>
                  <a:txBody>
                    <a:bodyPr/>
                    <a:lstStyle/>
                    <a:p>
                      <a:pPr marL="175260" marR="95885" indent="-72390">
                        <a:lnSpc>
                          <a:spcPct val="102299"/>
                        </a:lnSpc>
                        <a:spcBef>
                          <a:spcPts val="85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Mes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10795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Día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43180" indent="227329">
                        <a:lnSpc>
                          <a:spcPct val="102299"/>
                        </a:lnSpc>
                        <a:spcBef>
                          <a:spcPts val="85"/>
                        </a:spcBef>
                      </a:pP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950" spc="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10795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9144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41605" marR="58419" indent="-82550">
                        <a:lnSpc>
                          <a:spcPct val="102299"/>
                        </a:lnSpc>
                        <a:spcBef>
                          <a:spcPts val="85"/>
                        </a:spcBef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95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 Showcase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10795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 rowSpan="9">
                  <a:txBody>
                    <a:bodyPr/>
                    <a:lstStyle/>
                    <a:p>
                      <a:pPr marL="151130">
                        <a:lnSpc>
                          <a:spcPts val="1105"/>
                        </a:lnSpc>
                      </a:pP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mayo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rowSpan="23">
                  <a:txBody>
                    <a:bodyPr/>
                    <a:lstStyle/>
                    <a:p>
                      <a:pPr marL="172720">
                        <a:lnSpc>
                          <a:spcPts val="110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junio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3204">
                        <a:lnSpc>
                          <a:spcPts val="915"/>
                        </a:lnSpc>
                      </a:pP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Doom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44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9079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2870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Silent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Hill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Monster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BFBFBF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47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4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9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9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W..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ysDash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1000"/>
                        </a:lnSpc>
                      </a:pPr>
                      <a:r>
                        <a:rPr dirty="0" sz="9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9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ysDash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27156"/>
            <a:ext cx="3206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Views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Compa..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40536" y="827156"/>
            <a:ext cx="48704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Comparison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919726" y="827156"/>
            <a:ext cx="72961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898916" y="827156"/>
            <a:ext cx="85090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Phase/Topic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878105" y="827156"/>
            <a:ext cx="85090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Phase/Topic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0557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857295" y="827156"/>
            <a:ext cx="67818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latin typeface="Lucida Sans"/>
                <a:cs typeface="Lucida Sans"/>
              </a:rPr>
              <a:t>Top</a:t>
            </a:r>
            <a:r>
              <a:rPr dirty="0" sz="600" spc="-45">
                <a:latin typeface="Lucida Sans"/>
                <a:cs typeface="Lucida Sans"/>
              </a:rPr>
              <a:t> </a:t>
            </a:r>
            <a:r>
              <a:rPr dirty="0" sz="600" spc="-25">
                <a:latin typeface="Lucida Sans"/>
                <a:cs typeface="Lucida Sans"/>
              </a:rPr>
              <a:t>3</a:t>
            </a:r>
            <a:r>
              <a:rPr dirty="0" sz="600" spc="-40">
                <a:latin typeface="Lucida Sans"/>
                <a:cs typeface="Lucida Sans"/>
              </a:rPr>
              <a:t> </a:t>
            </a:r>
            <a:r>
              <a:rPr dirty="0" sz="600" spc="-20">
                <a:latin typeface="Lucida Sans"/>
                <a:cs typeface="Lucida Sans"/>
              </a:rPr>
              <a:t>Commented</a:t>
            </a:r>
            <a:r>
              <a:rPr dirty="0" sz="600" spc="500">
                <a:latin typeface="Lucida Sans"/>
                <a:cs typeface="Lucida Sans"/>
              </a:rPr>
              <a:t> </a:t>
            </a:r>
            <a:r>
              <a:rPr dirty="0" sz="600" spc="-10">
                <a:latin typeface="Lucida Sans"/>
                <a:cs typeface="Lucida Sans"/>
              </a:rPr>
              <a:t>Hours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784764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836484" y="850348"/>
            <a:ext cx="7385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Event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763954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815674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Phase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743144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794864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72233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774053" y="827156"/>
            <a:ext cx="85915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Platfo..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9701523" y="792185"/>
            <a:ext cx="476884" cy="451484"/>
          </a:xfrm>
          <a:custGeom>
            <a:avLst/>
            <a:gdLst/>
            <a:ahLst/>
            <a:cxnLst/>
            <a:rect l="l" t="t" r="r" b="b"/>
            <a:pathLst>
              <a:path w="476884" h="451484">
                <a:moveTo>
                  <a:pt x="0" y="0"/>
                </a:moveTo>
                <a:lnTo>
                  <a:pt x="476711" y="0"/>
                </a:lnTo>
                <a:lnTo>
                  <a:pt x="476711" y="450942"/>
                </a:lnTo>
                <a:lnTo>
                  <a:pt x="0" y="45094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753243" y="827156"/>
            <a:ext cx="41529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10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1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98627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527083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28" name="object 28" descr=""/>
            <p:cNvSpPr/>
            <p:nvPr/>
          </p:nvSpPr>
          <p:spPr>
            <a:xfrm>
              <a:off x="824396" y="1256012"/>
              <a:ext cx="4728845" cy="58419"/>
            </a:xfrm>
            <a:custGeom>
              <a:avLst/>
              <a:gdLst/>
              <a:ahLst/>
              <a:cxnLst/>
              <a:rect l="l" t="t" r="r" b="b"/>
              <a:pathLst>
                <a:path w="4728845" h="58419">
                  <a:moveTo>
                    <a:pt x="4728455" y="57978"/>
                  </a:moveTo>
                  <a:lnTo>
                    <a:pt x="0" y="57978"/>
                  </a:lnTo>
                  <a:lnTo>
                    <a:pt x="0" y="0"/>
                  </a:lnTo>
                  <a:lnTo>
                    <a:pt x="4728455" y="0"/>
                  </a:lnTo>
                  <a:lnTo>
                    <a:pt x="4728455" y="57978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450464" y="5752738"/>
            <a:ext cx="2749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PM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474748" y="5752738"/>
            <a:ext cx="2749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PM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62091" y="5752738"/>
            <a:ext cx="34861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AM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52313" y="5604571"/>
            <a:ext cx="914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1258" y="527602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21258" y="4883063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21258" y="4490099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21258" y="4097134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21258" y="3704170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21258" y="3311206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21258" y="2924684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700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21258" y="2531720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800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55730" y="1745791"/>
            <a:ext cx="287655" cy="5422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1000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9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DejaVu Sans"/>
              <a:cs typeface="DejaVu Sans"/>
            </a:endParaRPr>
          </a:p>
          <a:p>
            <a:pPr algn="r" marR="5080">
              <a:lnSpc>
                <a:spcPct val="100000"/>
              </a:lnSpc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900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55730" y="1385037"/>
            <a:ext cx="287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1100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93623" y="3273510"/>
            <a:ext cx="145415" cy="5842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072143" y="1426455"/>
            <a:ext cx="3080385" cy="4323715"/>
            <a:chOff x="1072143" y="1426455"/>
            <a:chExt cx="3080385" cy="4323715"/>
          </a:xfrm>
        </p:grpSpPr>
        <p:sp>
          <p:nvSpPr>
            <p:cNvPr id="46" name="object 46" descr=""/>
            <p:cNvSpPr/>
            <p:nvPr/>
          </p:nvSpPr>
          <p:spPr>
            <a:xfrm>
              <a:off x="1075635" y="1429947"/>
              <a:ext cx="3073400" cy="3923665"/>
            </a:xfrm>
            <a:custGeom>
              <a:avLst/>
              <a:gdLst/>
              <a:ahLst/>
              <a:cxnLst/>
              <a:rect l="l" t="t" r="r" b="b"/>
              <a:pathLst>
                <a:path w="3073400" h="3923665">
                  <a:moveTo>
                    <a:pt x="0" y="3923200"/>
                  </a:moveTo>
                  <a:lnTo>
                    <a:pt x="3072851" y="3923200"/>
                  </a:lnTo>
                </a:path>
                <a:path w="3073400" h="3923665">
                  <a:moveTo>
                    <a:pt x="0" y="3530236"/>
                  </a:moveTo>
                  <a:lnTo>
                    <a:pt x="3072851" y="3530236"/>
                  </a:lnTo>
                </a:path>
                <a:path w="3073400" h="3923665">
                  <a:moveTo>
                    <a:pt x="0" y="3137272"/>
                  </a:moveTo>
                  <a:lnTo>
                    <a:pt x="3072851" y="3137272"/>
                  </a:lnTo>
                </a:path>
                <a:path w="3073400" h="3923665">
                  <a:moveTo>
                    <a:pt x="0" y="2744307"/>
                  </a:moveTo>
                  <a:lnTo>
                    <a:pt x="3072851" y="2744307"/>
                  </a:lnTo>
                </a:path>
                <a:path w="3073400" h="3923665">
                  <a:moveTo>
                    <a:pt x="0" y="2351343"/>
                  </a:moveTo>
                  <a:lnTo>
                    <a:pt x="3072851" y="2351343"/>
                  </a:lnTo>
                </a:path>
                <a:path w="3073400" h="3923665">
                  <a:moveTo>
                    <a:pt x="0" y="1958379"/>
                  </a:moveTo>
                  <a:lnTo>
                    <a:pt x="3072851" y="1958379"/>
                  </a:lnTo>
                </a:path>
                <a:path w="3073400" h="3923665">
                  <a:moveTo>
                    <a:pt x="0" y="1571857"/>
                  </a:moveTo>
                  <a:lnTo>
                    <a:pt x="3072851" y="1571857"/>
                  </a:lnTo>
                </a:path>
                <a:path w="3073400" h="3923665">
                  <a:moveTo>
                    <a:pt x="0" y="1178892"/>
                  </a:moveTo>
                  <a:lnTo>
                    <a:pt x="3072851" y="1178892"/>
                  </a:lnTo>
                </a:path>
                <a:path w="3073400" h="3923665">
                  <a:moveTo>
                    <a:pt x="0" y="785928"/>
                  </a:moveTo>
                  <a:lnTo>
                    <a:pt x="3072851" y="785928"/>
                  </a:lnTo>
                </a:path>
                <a:path w="3073400" h="3923665">
                  <a:moveTo>
                    <a:pt x="0" y="392964"/>
                  </a:moveTo>
                  <a:lnTo>
                    <a:pt x="3072851" y="392964"/>
                  </a:lnTo>
                </a:path>
                <a:path w="3073400" h="3923665">
                  <a:moveTo>
                    <a:pt x="0" y="0"/>
                  </a:moveTo>
                  <a:lnTo>
                    <a:pt x="3072851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75635" y="5746112"/>
              <a:ext cx="3073400" cy="0"/>
            </a:xfrm>
            <a:custGeom>
              <a:avLst/>
              <a:gdLst/>
              <a:ahLst/>
              <a:cxnLst/>
              <a:rect l="l" t="t" r="r" b="b"/>
              <a:pathLst>
                <a:path w="3073400" h="0">
                  <a:moveTo>
                    <a:pt x="0" y="0"/>
                  </a:moveTo>
                  <a:lnTo>
                    <a:pt x="3072851" y="0"/>
                  </a:lnTo>
                </a:path>
              </a:pathLst>
            </a:custGeom>
            <a:ln w="644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333309" y="3459200"/>
              <a:ext cx="2564130" cy="1894205"/>
            </a:xfrm>
            <a:custGeom>
              <a:avLst/>
              <a:gdLst/>
              <a:ahLst/>
              <a:cxnLst/>
              <a:rect l="l" t="t" r="r" b="b"/>
              <a:pathLst>
                <a:path w="2564129" h="1894204">
                  <a:moveTo>
                    <a:pt x="515366" y="1881073"/>
                  </a:moveTo>
                  <a:lnTo>
                    <a:pt x="0" y="1881073"/>
                  </a:lnTo>
                  <a:lnTo>
                    <a:pt x="0" y="1893951"/>
                  </a:lnTo>
                  <a:lnTo>
                    <a:pt x="515366" y="1893951"/>
                  </a:lnTo>
                  <a:lnTo>
                    <a:pt x="515366" y="1881073"/>
                  </a:lnTo>
                  <a:close/>
                </a:path>
                <a:path w="2564129" h="1894204">
                  <a:moveTo>
                    <a:pt x="1539646" y="1739341"/>
                  </a:moveTo>
                  <a:lnTo>
                    <a:pt x="1024280" y="1739341"/>
                  </a:lnTo>
                  <a:lnTo>
                    <a:pt x="1024280" y="1752231"/>
                  </a:lnTo>
                  <a:lnTo>
                    <a:pt x="1539646" y="1752231"/>
                  </a:lnTo>
                  <a:lnTo>
                    <a:pt x="1539646" y="1739341"/>
                  </a:lnTo>
                  <a:close/>
                </a:path>
                <a:path w="2564129" h="1894204">
                  <a:moveTo>
                    <a:pt x="2563926" y="0"/>
                  </a:moveTo>
                  <a:lnTo>
                    <a:pt x="2048573" y="0"/>
                  </a:lnTo>
                  <a:lnTo>
                    <a:pt x="2048573" y="12877"/>
                  </a:lnTo>
                  <a:lnTo>
                    <a:pt x="2563926" y="12877"/>
                  </a:lnTo>
                  <a:lnTo>
                    <a:pt x="2563926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333309" y="1745614"/>
              <a:ext cx="2564130" cy="3698240"/>
            </a:xfrm>
            <a:custGeom>
              <a:avLst/>
              <a:gdLst/>
              <a:ahLst/>
              <a:cxnLst/>
              <a:rect l="l" t="t" r="r" b="b"/>
              <a:pathLst>
                <a:path w="2564129" h="3698240">
                  <a:moveTo>
                    <a:pt x="515366" y="3684841"/>
                  </a:moveTo>
                  <a:lnTo>
                    <a:pt x="0" y="3684841"/>
                  </a:lnTo>
                  <a:lnTo>
                    <a:pt x="0" y="3697732"/>
                  </a:lnTo>
                  <a:lnTo>
                    <a:pt x="515366" y="3697732"/>
                  </a:lnTo>
                  <a:lnTo>
                    <a:pt x="515366" y="3684841"/>
                  </a:lnTo>
                  <a:close/>
                </a:path>
                <a:path w="2564129" h="3698240">
                  <a:moveTo>
                    <a:pt x="1539646" y="2119426"/>
                  </a:moveTo>
                  <a:lnTo>
                    <a:pt x="1024280" y="2119426"/>
                  </a:lnTo>
                  <a:lnTo>
                    <a:pt x="1024280" y="2132317"/>
                  </a:lnTo>
                  <a:lnTo>
                    <a:pt x="1539646" y="2132317"/>
                  </a:lnTo>
                  <a:lnTo>
                    <a:pt x="1539646" y="2119426"/>
                  </a:lnTo>
                  <a:close/>
                </a:path>
                <a:path w="2564129" h="3698240">
                  <a:moveTo>
                    <a:pt x="2563926" y="0"/>
                  </a:moveTo>
                  <a:lnTo>
                    <a:pt x="2048573" y="0"/>
                  </a:lnTo>
                  <a:lnTo>
                    <a:pt x="2048573" y="12877"/>
                  </a:lnTo>
                  <a:lnTo>
                    <a:pt x="2563926" y="12877"/>
                  </a:lnTo>
                  <a:lnTo>
                    <a:pt x="2563926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364227" y="3684844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19,95%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388510" y="1565414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42,35%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388510" y="3278996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24,23%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378595" y="5160071"/>
            <a:ext cx="41402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4,28%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402879" y="5018346"/>
            <a:ext cx="41402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5,82%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72414" y="1397737"/>
            <a:ext cx="8159115" cy="4351655"/>
            <a:chOff x="1072414" y="1397737"/>
            <a:chExt cx="8159115" cy="4351655"/>
          </a:xfrm>
        </p:grpSpPr>
        <p:sp>
          <p:nvSpPr>
            <p:cNvPr id="56" name="object 56" descr=""/>
            <p:cNvSpPr/>
            <p:nvPr/>
          </p:nvSpPr>
          <p:spPr>
            <a:xfrm>
              <a:off x="1075635" y="1397737"/>
              <a:ext cx="3073400" cy="4348480"/>
            </a:xfrm>
            <a:custGeom>
              <a:avLst/>
              <a:gdLst/>
              <a:ahLst/>
              <a:cxnLst/>
              <a:rect l="l" t="t" r="r" b="b"/>
              <a:pathLst>
                <a:path w="3073400" h="4348480">
                  <a:moveTo>
                    <a:pt x="0" y="4348375"/>
                  </a:moveTo>
                  <a:lnTo>
                    <a:pt x="3072851" y="4348375"/>
                  </a:lnTo>
                </a:path>
                <a:path w="3073400" h="4348480">
                  <a:moveTo>
                    <a:pt x="0" y="0"/>
                  </a:moveTo>
                  <a:lnTo>
                    <a:pt x="0" y="4348375"/>
                  </a:lnTo>
                </a:path>
              </a:pathLst>
            </a:custGeom>
            <a:ln w="6442">
              <a:solidFill>
                <a:srgbClr val="66666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141066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141066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115481" y="1413382"/>
            <a:ext cx="984250" cy="3867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6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600">
              <a:latin typeface="Verdana"/>
              <a:cs typeface="Verdana"/>
            </a:endParaRPr>
          </a:p>
          <a:p>
            <a:pPr marL="147955">
              <a:lnSpc>
                <a:spcPct val="100000"/>
              </a:lnSpc>
              <a:spcBef>
                <a:spcPts val="195"/>
              </a:spcBef>
            </a:pPr>
            <a:r>
              <a:rPr dirty="0" sz="600">
                <a:solidFill>
                  <a:srgbClr val="FFFFFF"/>
                </a:solidFill>
                <a:latin typeface="Lucida Sans"/>
                <a:cs typeface="Lucida Sans"/>
              </a:rPr>
              <a:t>State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60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600">
              <a:latin typeface="Lucida Sans"/>
              <a:cs typeface="Lucida Sans"/>
            </a:endParaRPr>
          </a:p>
          <a:p>
            <a:pPr marL="147955">
              <a:lnSpc>
                <a:spcPct val="100000"/>
              </a:lnSpc>
              <a:spcBef>
                <a:spcPts val="290"/>
              </a:spcBef>
            </a:pPr>
            <a:r>
              <a:rPr dirty="0" sz="600" spc="-3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533525" y="2544420"/>
            <a:ext cx="4284345" cy="3079750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395605" marR="387985">
              <a:lnSpc>
                <a:spcPct val="103299"/>
              </a:lnSpc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Surprisingly,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both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events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have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FFFFFF"/>
                </a:solidFill>
                <a:latin typeface="DejaVu Sans"/>
                <a:cs typeface="DejaVu Sans"/>
              </a:rPr>
              <a:t>most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commented</a:t>
            </a:r>
            <a:r>
              <a:rPr dirty="0" sz="1350" spc="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hours</a:t>
            </a:r>
            <a:r>
              <a:rPr dirty="0" sz="1350" spc="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at</a:t>
            </a:r>
            <a:endParaRPr sz="13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65" b="1">
                <a:solidFill>
                  <a:srgbClr val="FFFFFF"/>
                </a:solidFill>
                <a:latin typeface="DejaVu Sans"/>
                <a:cs typeface="DejaVu Sans"/>
              </a:rPr>
              <a:t>PM,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1350" spc="6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65" b="1">
                <a:solidFill>
                  <a:srgbClr val="FFFFFF"/>
                </a:solidFill>
                <a:latin typeface="DejaVu Sans"/>
                <a:cs typeface="DejaVu Sans"/>
              </a:rPr>
              <a:t>PM,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20" b="1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1350" spc="6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20" b="1">
                <a:solidFill>
                  <a:srgbClr val="FFFFFF"/>
                </a:solidFill>
                <a:latin typeface="DejaVu Sans"/>
                <a:cs typeface="DejaVu Sans"/>
              </a:rPr>
              <a:t>AM.</a:t>
            </a:r>
            <a:endParaRPr sz="1350">
              <a:latin typeface="DejaVu Sans"/>
              <a:cs typeface="DejaVu Sans"/>
            </a:endParaRPr>
          </a:p>
          <a:p>
            <a:pPr algn="ctr" marL="140335" marR="139700">
              <a:lnSpc>
                <a:spcPct val="103299"/>
              </a:lnSpc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Both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events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showed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increasing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quantity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comments,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but</a:t>
            </a:r>
            <a:r>
              <a:rPr dirty="0" sz="1350" spc="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099E1"/>
                </a:solidFill>
                <a:latin typeface="DejaVu Sans"/>
                <a:cs typeface="DejaVu Sans"/>
              </a:rPr>
              <a:t>PlayStation</a:t>
            </a:r>
            <a:r>
              <a:rPr dirty="0" sz="1350" spc="3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presented</a:t>
            </a:r>
            <a:r>
              <a:rPr dirty="0" sz="1350" spc="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FFFFFF"/>
                </a:solidFill>
                <a:latin typeface="DejaVu Sans"/>
                <a:cs typeface="DejaVu Sans"/>
              </a:rPr>
              <a:t>more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growth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at</a:t>
            </a:r>
            <a:endParaRPr sz="13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204" b="1">
                <a:solidFill>
                  <a:srgbClr val="FFFFFF"/>
                </a:solidFill>
                <a:latin typeface="DejaVu Sans"/>
                <a:cs typeface="DejaVu Sans"/>
              </a:rPr>
              <a:t>PM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20" b="1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135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20" b="1">
                <a:solidFill>
                  <a:srgbClr val="FFFFFF"/>
                </a:solidFill>
                <a:latin typeface="DejaVu Sans"/>
                <a:cs typeface="DejaVu Sans"/>
              </a:rPr>
              <a:t>AM.</a:t>
            </a:r>
            <a:endParaRPr sz="1350">
              <a:latin typeface="DejaVu Sans"/>
              <a:cs typeface="DejaVu Sans"/>
            </a:endParaRPr>
          </a:p>
          <a:p>
            <a:pPr algn="ctr" marL="130175" marR="122555">
              <a:lnSpc>
                <a:spcPct val="103299"/>
              </a:lnSpc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Both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events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have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average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distance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17%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(equivalent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450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comments)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from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one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another.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29654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32448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ment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27156"/>
            <a:ext cx="72961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27156"/>
            <a:ext cx="85090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Phase/Topic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27156"/>
            <a:ext cx="85090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Phase/Topic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27156"/>
            <a:ext cx="67818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3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Commented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Hours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4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Event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Phase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667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Platfo..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4604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10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1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1288211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66" y="17703"/>
                  </a:lnTo>
                  <a:lnTo>
                    <a:pt x="4777943" y="8496"/>
                  </a:lnTo>
                  <a:lnTo>
                    <a:pt x="4768735" y="2286"/>
                  </a:lnTo>
                  <a:lnTo>
                    <a:pt x="4757445" y="0"/>
                  </a:lnTo>
                  <a:lnTo>
                    <a:pt x="4754232" y="660"/>
                  </a:lnTo>
                  <a:lnTo>
                    <a:pt x="4754232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96" y="8496"/>
                  </a:lnTo>
                  <a:lnTo>
                    <a:pt x="2286" y="17703"/>
                  </a:lnTo>
                  <a:lnTo>
                    <a:pt x="0" y="28994"/>
                  </a:lnTo>
                  <a:lnTo>
                    <a:pt x="2286" y="40271"/>
                  </a:lnTo>
                  <a:lnTo>
                    <a:pt x="8496" y="49491"/>
                  </a:lnTo>
                  <a:lnTo>
                    <a:pt x="17703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32" y="57975"/>
                  </a:lnTo>
                  <a:lnTo>
                    <a:pt x="4754232" y="57340"/>
                  </a:lnTo>
                  <a:lnTo>
                    <a:pt x="4757445" y="57975"/>
                  </a:lnTo>
                  <a:lnTo>
                    <a:pt x="4768735" y="55702"/>
                  </a:lnTo>
                  <a:lnTo>
                    <a:pt x="4777943" y="49491"/>
                  </a:lnTo>
                  <a:lnTo>
                    <a:pt x="4784166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48531" y="1378595"/>
            <a:ext cx="158813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r>
              <a:rPr dirty="0" sz="850" spc="21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Nega..</a:t>
            </a:r>
            <a:r>
              <a:rPr dirty="0" sz="850" spc="-9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Neutr..</a:t>
            </a:r>
            <a:r>
              <a:rPr dirty="0" sz="850" spc="-14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Positi..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87130" y="1687813"/>
            <a:ext cx="455295" cy="2921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16205" marR="5080" indent="-104139">
              <a:lnSpc>
                <a:spcPct val="104400"/>
              </a:lnSpc>
              <a:spcBef>
                <a:spcPts val="65"/>
              </a:spcBef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State </a:t>
            </a:r>
            <a:r>
              <a:rPr dirty="0" sz="850" spc="-25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dirty="0" sz="8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00216" y="2177407"/>
            <a:ext cx="435609" cy="5632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 indent="-635">
              <a:lnSpc>
                <a:spcPct val="104400"/>
              </a:lnSpc>
              <a:spcBef>
                <a:spcPts val="65"/>
              </a:spcBef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50">
                <a:solidFill>
                  <a:srgbClr val="FFFFFF"/>
                </a:solidFill>
                <a:latin typeface="DejaVu Sans"/>
                <a:cs typeface="DejaVu Sans"/>
              </a:rPr>
              <a:t>G 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ames</a:t>
            </a:r>
            <a:r>
              <a:rPr dirty="0" sz="8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60">
                <a:solidFill>
                  <a:srgbClr val="FFFFFF"/>
                </a:solidFill>
                <a:latin typeface="DejaVu Sans"/>
                <a:cs typeface="DejaVu Sans"/>
              </a:rPr>
              <a:t>S 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howcas </a:t>
            </a:r>
            <a:r>
              <a:rPr dirty="0" sz="850" spc="-5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endParaRPr sz="850">
              <a:latin typeface="DejaVu Sans"/>
              <a:cs typeface="DejaVu San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072143" y="1709322"/>
            <a:ext cx="1167130" cy="875665"/>
            <a:chOff x="1072143" y="1709322"/>
            <a:chExt cx="1167130" cy="875665"/>
          </a:xfrm>
        </p:grpSpPr>
        <p:sp>
          <p:nvSpPr>
            <p:cNvPr id="22" name="object 22" descr=""/>
            <p:cNvSpPr/>
            <p:nvPr/>
          </p:nvSpPr>
          <p:spPr>
            <a:xfrm>
              <a:off x="1075635" y="2151455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 h="0">
                  <a:moveTo>
                    <a:pt x="0" y="0"/>
                  </a:moveTo>
                  <a:lnTo>
                    <a:pt x="1159566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659" y="2434657"/>
              <a:ext cx="64916" cy="6491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653505" y="2461980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4">
                  <a:moveTo>
                    <a:pt x="7970" y="10269"/>
                  </a:moveTo>
                  <a:lnTo>
                    <a:pt x="2298" y="10269"/>
                  </a:lnTo>
                  <a:lnTo>
                    <a:pt x="0" y="7970"/>
                  </a:lnTo>
                  <a:lnTo>
                    <a:pt x="0" y="2298"/>
                  </a:lnTo>
                  <a:lnTo>
                    <a:pt x="2298" y="0"/>
                  </a:lnTo>
                  <a:lnTo>
                    <a:pt x="7970" y="0"/>
                  </a:lnTo>
                  <a:lnTo>
                    <a:pt x="10269" y="2298"/>
                  </a:lnTo>
                  <a:lnTo>
                    <a:pt x="10269" y="5134"/>
                  </a:lnTo>
                  <a:lnTo>
                    <a:pt x="10269" y="7970"/>
                  </a:lnTo>
                  <a:lnTo>
                    <a:pt x="7970" y="10269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7431" y="2359384"/>
              <a:ext cx="215461" cy="21546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272108" y="2359393"/>
              <a:ext cx="773430" cy="215900"/>
            </a:xfrm>
            <a:custGeom>
              <a:avLst/>
              <a:gdLst/>
              <a:ahLst/>
              <a:cxnLst/>
              <a:rect l="l" t="t" r="r" b="b"/>
              <a:pathLst>
                <a:path w="773430" h="215900">
                  <a:moveTo>
                    <a:pt x="773049" y="0"/>
                  </a:moveTo>
                  <a:lnTo>
                    <a:pt x="386524" y="102590"/>
                  </a:lnTo>
                  <a:lnTo>
                    <a:pt x="0" y="75272"/>
                  </a:lnTo>
                  <a:lnTo>
                    <a:pt x="0" y="140182"/>
                  </a:lnTo>
                  <a:lnTo>
                    <a:pt x="386524" y="112864"/>
                  </a:lnTo>
                  <a:lnTo>
                    <a:pt x="773049" y="215455"/>
                  </a:lnTo>
                  <a:lnTo>
                    <a:pt x="773049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996" y="2424994"/>
              <a:ext cx="84242" cy="84242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643842" y="245231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2970" y="29595"/>
                  </a:moveTo>
                  <a:lnTo>
                    <a:pt x="6625" y="29595"/>
                  </a:lnTo>
                  <a:lnTo>
                    <a:pt x="0" y="22970"/>
                  </a:lnTo>
                  <a:lnTo>
                    <a:pt x="0" y="6625"/>
                  </a:lnTo>
                  <a:lnTo>
                    <a:pt x="6625" y="0"/>
                  </a:lnTo>
                  <a:lnTo>
                    <a:pt x="22970" y="0"/>
                  </a:lnTo>
                  <a:lnTo>
                    <a:pt x="29595" y="6625"/>
                  </a:lnTo>
                  <a:lnTo>
                    <a:pt x="29595" y="14797"/>
                  </a:lnTo>
                  <a:lnTo>
                    <a:pt x="29595" y="22970"/>
                  </a:lnTo>
                  <a:lnTo>
                    <a:pt x="22970" y="29595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7768" y="2349721"/>
              <a:ext cx="234787" cy="23478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9602" y="1729723"/>
              <a:ext cx="225029" cy="22502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652973" y="1836571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30">
                  <a:moveTo>
                    <a:pt x="8795" y="11332"/>
                  </a:moveTo>
                  <a:lnTo>
                    <a:pt x="2536" y="11332"/>
                  </a:lnTo>
                  <a:lnTo>
                    <a:pt x="0" y="8795"/>
                  </a:lnTo>
                  <a:lnTo>
                    <a:pt x="0" y="2536"/>
                  </a:lnTo>
                  <a:lnTo>
                    <a:pt x="2536" y="0"/>
                  </a:lnTo>
                  <a:lnTo>
                    <a:pt x="8795" y="0"/>
                  </a:lnTo>
                  <a:lnTo>
                    <a:pt x="11332" y="2536"/>
                  </a:lnTo>
                  <a:lnTo>
                    <a:pt x="11332" y="5666"/>
                  </a:lnTo>
                  <a:lnTo>
                    <a:pt x="11332" y="8795"/>
                  </a:lnTo>
                  <a:lnTo>
                    <a:pt x="8795" y="11332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1909" y="1718985"/>
              <a:ext cx="246505" cy="246505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272108" y="1718995"/>
              <a:ext cx="773430" cy="247015"/>
            </a:xfrm>
            <a:custGeom>
              <a:avLst/>
              <a:gdLst/>
              <a:ahLst/>
              <a:cxnLst/>
              <a:rect l="l" t="t" r="r" b="b"/>
              <a:pathLst>
                <a:path w="773430" h="247014">
                  <a:moveTo>
                    <a:pt x="773049" y="0"/>
                  </a:moveTo>
                  <a:lnTo>
                    <a:pt x="386524" y="117576"/>
                  </a:lnTo>
                  <a:lnTo>
                    <a:pt x="0" y="10731"/>
                  </a:lnTo>
                  <a:lnTo>
                    <a:pt x="0" y="235762"/>
                  </a:lnTo>
                  <a:lnTo>
                    <a:pt x="386524" y="128917"/>
                  </a:lnTo>
                  <a:lnTo>
                    <a:pt x="773049" y="246507"/>
                  </a:lnTo>
                  <a:lnTo>
                    <a:pt x="773049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9939" y="1720060"/>
              <a:ext cx="244355" cy="24435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643303" y="1709330"/>
              <a:ext cx="535305" cy="266065"/>
            </a:xfrm>
            <a:custGeom>
              <a:avLst/>
              <a:gdLst/>
              <a:ahLst/>
              <a:cxnLst/>
              <a:rect l="l" t="t" r="r" b="b"/>
              <a:pathLst>
                <a:path w="535305" h="266064">
                  <a:moveTo>
                    <a:pt x="30657" y="124447"/>
                  </a:moveTo>
                  <a:lnTo>
                    <a:pt x="23799" y="117589"/>
                  </a:lnTo>
                  <a:lnTo>
                    <a:pt x="6858" y="117589"/>
                  </a:lnTo>
                  <a:lnTo>
                    <a:pt x="0" y="124447"/>
                  </a:lnTo>
                  <a:lnTo>
                    <a:pt x="0" y="141376"/>
                  </a:lnTo>
                  <a:lnTo>
                    <a:pt x="6858" y="148247"/>
                  </a:lnTo>
                  <a:lnTo>
                    <a:pt x="23799" y="148247"/>
                  </a:lnTo>
                  <a:lnTo>
                    <a:pt x="30657" y="141376"/>
                  </a:lnTo>
                  <a:lnTo>
                    <a:pt x="30657" y="132918"/>
                  </a:lnTo>
                  <a:lnTo>
                    <a:pt x="30657" y="124447"/>
                  </a:lnTo>
                  <a:close/>
                </a:path>
                <a:path w="535305" h="266064">
                  <a:moveTo>
                    <a:pt x="534771" y="132918"/>
                  </a:moveTo>
                  <a:lnTo>
                    <a:pt x="527989" y="90906"/>
                  </a:lnTo>
                  <a:lnTo>
                    <a:pt x="509117" y="54419"/>
                  </a:lnTo>
                  <a:lnTo>
                    <a:pt x="480352" y="25641"/>
                  </a:lnTo>
                  <a:lnTo>
                    <a:pt x="443865" y="6769"/>
                  </a:lnTo>
                  <a:lnTo>
                    <a:pt x="401853" y="0"/>
                  </a:lnTo>
                  <a:lnTo>
                    <a:pt x="359841" y="6769"/>
                  </a:lnTo>
                  <a:lnTo>
                    <a:pt x="323354" y="25641"/>
                  </a:lnTo>
                  <a:lnTo>
                    <a:pt x="294576" y="54419"/>
                  </a:lnTo>
                  <a:lnTo>
                    <a:pt x="275717" y="90906"/>
                  </a:lnTo>
                  <a:lnTo>
                    <a:pt x="268935" y="132918"/>
                  </a:lnTo>
                  <a:lnTo>
                    <a:pt x="275717" y="174929"/>
                  </a:lnTo>
                  <a:lnTo>
                    <a:pt x="294576" y="211416"/>
                  </a:lnTo>
                  <a:lnTo>
                    <a:pt x="323354" y="240182"/>
                  </a:lnTo>
                  <a:lnTo>
                    <a:pt x="359841" y="259054"/>
                  </a:lnTo>
                  <a:lnTo>
                    <a:pt x="401853" y="265823"/>
                  </a:lnTo>
                  <a:lnTo>
                    <a:pt x="443865" y="259054"/>
                  </a:lnTo>
                  <a:lnTo>
                    <a:pt x="480352" y="240182"/>
                  </a:lnTo>
                  <a:lnTo>
                    <a:pt x="509117" y="211416"/>
                  </a:lnTo>
                  <a:lnTo>
                    <a:pt x="527989" y="174929"/>
                  </a:lnTo>
                  <a:lnTo>
                    <a:pt x="534771" y="13291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835795" y="2074335"/>
            <a:ext cx="4057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51,79%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494367" y="1835979"/>
            <a:ext cx="3403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1,06%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75635" y="2048567"/>
            <a:ext cx="4057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47,16%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835795" y="2628350"/>
            <a:ext cx="4057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77,04%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50235" y="2518835"/>
            <a:ext cx="80962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21,55%</a:t>
            </a:r>
            <a:r>
              <a:rPr dirty="0" sz="800" spc="-4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31250" sz="1200" spc="-15">
                <a:solidFill>
                  <a:srgbClr val="FFFFFF"/>
                </a:solidFill>
                <a:latin typeface="DejaVu Sans"/>
                <a:cs typeface="DejaVu Sans"/>
              </a:rPr>
              <a:t>1,41%</a:t>
            </a:r>
            <a:endParaRPr baseline="31250" sz="1200">
              <a:latin typeface="DejaVu Sans"/>
              <a:cs typeface="DejaVu San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072414" y="1523357"/>
            <a:ext cx="8181975" cy="1256665"/>
            <a:chOff x="1072414" y="1523357"/>
            <a:chExt cx="8181975" cy="1256665"/>
          </a:xfrm>
        </p:grpSpPr>
        <p:sp>
          <p:nvSpPr>
            <p:cNvPr id="42" name="object 42" descr=""/>
            <p:cNvSpPr/>
            <p:nvPr/>
          </p:nvSpPr>
          <p:spPr>
            <a:xfrm>
              <a:off x="1075635" y="1526578"/>
              <a:ext cx="1160145" cy="1250315"/>
            </a:xfrm>
            <a:custGeom>
              <a:avLst/>
              <a:gdLst/>
              <a:ahLst/>
              <a:cxnLst/>
              <a:rect l="l" t="t" r="r" b="b"/>
              <a:pathLst>
                <a:path w="1160145" h="1250314">
                  <a:moveTo>
                    <a:pt x="0" y="0"/>
                  </a:moveTo>
                  <a:lnTo>
                    <a:pt x="0" y="1249755"/>
                  </a:lnTo>
                </a:path>
                <a:path w="1160145" h="1250314">
                  <a:moveTo>
                    <a:pt x="1159566" y="0"/>
                  </a:moveTo>
                  <a:lnTo>
                    <a:pt x="1159566" y="1249755"/>
                  </a:lnTo>
                </a:path>
                <a:path w="1160145" h="1250314">
                  <a:moveTo>
                    <a:pt x="0" y="0"/>
                  </a:moveTo>
                  <a:lnTo>
                    <a:pt x="1159566" y="0"/>
                  </a:lnTo>
                </a:path>
                <a:path w="1160145" h="1250314">
                  <a:moveTo>
                    <a:pt x="0" y="1249755"/>
                  </a:moveTo>
                  <a:lnTo>
                    <a:pt x="1159566" y="1249755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163612" y="168440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163612" y="1858343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9115481" y="1393446"/>
            <a:ext cx="980440" cy="5956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350" spc="100" b="1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1350">
              <a:latin typeface="DejaVu Sans"/>
              <a:cs typeface="DejaVu Sans"/>
            </a:endParaRPr>
          </a:p>
          <a:p>
            <a:pPr marL="193040" marR="5080">
              <a:lnSpc>
                <a:spcPts val="1370"/>
              </a:lnSpc>
              <a:spcBef>
                <a:spcPts val="5"/>
              </a:spcBef>
            </a:pPr>
            <a:r>
              <a:rPr dirty="0" sz="950">
                <a:solidFill>
                  <a:srgbClr val="FFFFFF"/>
                </a:solidFill>
                <a:latin typeface="Lucida Sans"/>
                <a:cs typeface="Lucida Sans"/>
              </a:rPr>
              <a:t>State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"/>
                <a:cs typeface="Lucida Sans"/>
              </a:rPr>
              <a:t>Play </a:t>
            </a:r>
            <a:r>
              <a:rPr dirty="0" sz="950" spc="-50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95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Games..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343232" y="1803585"/>
            <a:ext cx="4876800" cy="2905760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Each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comment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expresses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135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feeling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towards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an</a:t>
            </a:r>
            <a:r>
              <a:rPr dirty="0" sz="135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4F4F4"/>
                </a:solidFill>
                <a:latin typeface="DejaVu Sans"/>
                <a:cs typeface="DejaVu Sans"/>
              </a:rPr>
              <a:t>event.</a:t>
            </a:r>
            <a:endParaRPr sz="1350">
              <a:latin typeface="DejaVu Sans"/>
              <a:cs typeface="DejaVu Sans"/>
            </a:endParaRPr>
          </a:p>
          <a:p>
            <a:pPr algn="ctr" marL="297180" marR="295275" indent="5715">
              <a:lnSpc>
                <a:spcPct val="103299"/>
              </a:lnSpc>
            </a:pPr>
            <a:r>
              <a:rPr dirty="0" sz="135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350" spc="2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350" spc="2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099E1"/>
                </a:solidFill>
                <a:latin typeface="DejaVu Sans"/>
                <a:cs typeface="DejaVu Sans"/>
              </a:rPr>
              <a:t>Play</a:t>
            </a:r>
            <a:r>
              <a:rPr dirty="0" sz="1350" spc="2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presented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52%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10" b="1">
                <a:solidFill>
                  <a:srgbClr val="F4F4F4"/>
                </a:solidFill>
                <a:latin typeface="DejaVu Sans"/>
                <a:cs typeface="DejaVu Sans"/>
              </a:rPr>
              <a:t>positive</a:t>
            </a:r>
            <a:r>
              <a:rPr dirty="0" sz="1350" spc="3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4F4F4"/>
                </a:solidFill>
                <a:latin typeface="DejaVu Sans"/>
                <a:cs typeface="DejaVu Sans"/>
              </a:rPr>
              <a:t>46% </a:t>
            </a:r>
            <a:r>
              <a:rPr dirty="0" sz="1350" spc="110" b="1">
                <a:solidFill>
                  <a:srgbClr val="F4F4F4"/>
                </a:solidFill>
                <a:latin typeface="DejaVu Sans"/>
                <a:cs typeface="DejaVu Sans"/>
              </a:rPr>
              <a:t>negative</a:t>
            </a:r>
            <a:r>
              <a:rPr dirty="0" sz="1350" spc="3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comments,</a:t>
            </a:r>
            <a:r>
              <a:rPr dirty="0" sz="135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unveiling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135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high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division</a:t>
            </a:r>
            <a:r>
              <a:rPr dirty="0" sz="135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4F4F4"/>
                </a:solidFill>
                <a:latin typeface="DejaVu Sans"/>
                <a:cs typeface="DejaVu Sans"/>
              </a:rPr>
              <a:t>of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opinions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among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gamers,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with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only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1%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4F4F4"/>
                </a:solidFill>
                <a:latin typeface="DejaVu Sans"/>
                <a:cs typeface="DejaVu Sans"/>
              </a:rPr>
              <a:t>remaining </a:t>
            </a:r>
            <a:r>
              <a:rPr dirty="0" sz="1350" spc="90" b="1">
                <a:solidFill>
                  <a:srgbClr val="F4F4F4"/>
                </a:solidFill>
                <a:latin typeface="DejaVu Sans"/>
                <a:cs typeface="DejaVu Sans"/>
              </a:rPr>
              <a:t>neutral</a:t>
            </a:r>
            <a:r>
              <a:rPr dirty="0" sz="1350" spc="90">
                <a:solidFill>
                  <a:srgbClr val="F4F4F4"/>
                </a:solidFill>
                <a:latin typeface="DejaVu Sans"/>
                <a:cs typeface="DejaVu Sans"/>
              </a:rPr>
              <a:t>.</a:t>
            </a:r>
            <a:endParaRPr sz="1350">
              <a:latin typeface="DejaVu Sans"/>
              <a:cs typeface="DejaVu Sans"/>
            </a:endParaRPr>
          </a:p>
          <a:p>
            <a:pPr algn="ctr" marL="28575" marR="20955">
              <a:lnSpc>
                <a:spcPct val="103299"/>
              </a:lnSpc>
            </a:pP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On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other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hand,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350" spc="3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5B74F"/>
                </a:solidFill>
                <a:latin typeface="DejaVu Sans"/>
                <a:cs typeface="DejaVu Sans"/>
              </a:rPr>
              <a:t>Games</a:t>
            </a:r>
            <a:r>
              <a:rPr dirty="0" sz="1350" spc="2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05B74F"/>
                </a:solidFill>
                <a:latin typeface="DejaVu Sans"/>
                <a:cs typeface="DejaVu Sans"/>
              </a:rPr>
              <a:t>Showcase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,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despite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4F4F4"/>
                </a:solidFill>
                <a:latin typeface="DejaVu Sans"/>
                <a:cs typeface="DejaVu Sans"/>
              </a:rPr>
              <a:t>1%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also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being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00" b="1">
                <a:solidFill>
                  <a:srgbClr val="F4F4F4"/>
                </a:solidFill>
                <a:latin typeface="DejaVu Sans"/>
                <a:cs typeface="DejaVu Sans"/>
              </a:rPr>
              <a:t>neutral</a:t>
            </a:r>
            <a:r>
              <a:rPr dirty="0" sz="1350" spc="100">
                <a:solidFill>
                  <a:srgbClr val="F4F4F4"/>
                </a:solidFill>
                <a:latin typeface="DejaVu Sans"/>
                <a:cs typeface="DejaVu Sans"/>
              </a:rPr>
              <a:t>,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had</a:t>
            </a:r>
            <a:r>
              <a:rPr dirty="0" sz="135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F4F4F4"/>
                </a:solidFill>
                <a:latin typeface="DejaVu Sans"/>
                <a:cs typeface="DejaVu Sans"/>
              </a:rPr>
              <a:t>much</a:t>
            </a:r>
            <a:r>
              <a:rPr dirty="0" sz="1350" spc="50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happier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gamers,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with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77%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10" b="1">
                <a:solidFill>
                  <a:srgbClr val="F4F4F4"/>
                </a:solidFill>
                <a:latin typeface="DejaVu Sans"/>
                <a:cs typeface="DejaVu Sans"/>
              </a:rPr>
              <a:t>positive</a:t>
            </a:r>
            <a:r>
              <a:rPr dirty="0" sz="1350" spc="3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35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4F4F4"/>
                </a:solidFill>
                <a:latin typeface="DejaVu Sans"/>
                <a:cs typeface="DejaVu Sans"/>
              </a:rPr>
              <a:t>21%</a:t>
            </a:r>
            <a:r>
              <a:rPr dirty="0" sz="1350" spc="50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110" b="1">
                <a:solidFill>
                  <a:srgbClr val="F4F4F4"/>
                </a:solidFill>
                <a:latin typeface="DejaVu Sans"/>
                <a:cs typeface="DejaVu Sans"/>
              </a:rPr>
              <a:t>negative</a:t>
            </a:r>
            <a:r>
              <a:rPr dirty="0" sz="13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4F4F4"/>
                </a:solidFill>
                <a:latin typeface="DejaVu Sans"/>
                <a:cs typeface="DejaVu Sans"/>
              </a:rPr>
              <a:t>comments.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2952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32258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nts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27156"/>
            <a:ext cx="85090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Phase/Topic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27156"/>
            <a:ext cx="85090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Phase/Topic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27156"/>
            <a:ext cx="67818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3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Commented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Hours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50348"/>
            <a:ext cx="7385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Event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-4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Day</a:t>
                      </a:r>
                      <a:r>
                        <a:rPr dirty="0" sz="600" spc="-4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Phase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667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Platfo..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-5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1771370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27" y="28994"/>
                  </a:moveTo>
                  <a:lnTo>
                    <a:pt x="4784153" y="17703"/>
                  </a:lnTo>
                  <a:lnTo>
                    <a:pt x="4777943" y="8496"/>
                  </a:lnTo>
                  <a:lnTo>
                    <a:pt x="4768723" y="2286"/>
                  </a:lnTo>
                  <a:lnTo>
                    <a:pt x="4757445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83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83" y="49491"/>
                  </a:lnTo>
                  <a:lnTo>
                    <a:pt x="17703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19" y="57975"/>
                  </a:lnTo>
                  <a:lnTo>
                    <a:pt x="4754219" y="57327"/>
                  </a:lnTo>
                  <a:lnTo>
                    <a:pt x="4757445" y="57975"/>
                  </a:lnTo>
                  <a:lnTo>
                    <a:pt x="4768723" y="55702"/>
                  </a:lnTo>
                  <a:lnTo>
                    <a:pt x="4777943" y="49491"/>
                  </a:lnTo>
                  <a:lnTo>
                    <a:pt x="4784153" y="40271"/>
                  </a:lnTo>
                  <a:lnTo>
                    <a:pt x="4786427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86224" y="1385037"/>
            <a:ext cx="32067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50051" y="1385037"/>
            <a:ext cx="944244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Sentim..</a:t>
            </a:r>
            <a:r>
              <a:rPr dirty="0" sz="800" spc="2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Day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Ph..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77100" y="4515867"/>
            <a:ext cx="914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08214" y="4515867"/>
            <a:ext cx="15684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84320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93241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02162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411083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920004" y="4515867"/>
            <a:ext cx="73152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1334" algn="l"/>
              </a:tabLst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300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937846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46767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955688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64609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973530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482451" y="4515867"/>
            <a:ext cx="2222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650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072197" y="4683360"/>
            <a:ext cx="9226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80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Count</a:t>
            </a:r>
            <a:endParaRPr sz="800">
              <a:latin typeface="DejaVu Sans"/>
              <a:cs typeface="DejaVu Sans"/>
            </a:endParaRPr>
          </a:p>
        </p:txBody>
      </p:sp>
      <p:graphicFrame>
        <p:nvGraphicFramePr>
          <p:cNvPr id="34" name="object 34" descr=""/>
          <p:cNvGraphicFramePr>
            <a:graphicFrameLocks noGrp="1"/>
          </p:cNvGraphicFramePr>
          <p:nvPr/>
        </p:nvGraphicFramePr>
        <p:xfrm>
          <a:off x="557051" y="1523357"/>
          <a:ext cx="8536305" cy="295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/>
                <a:gridCol w="489584"/>
                <a:gridCol w="463550"/>
                <a:gridCol w="106044"/>
                <a:gridCol w="118745"/>
                <a:gridCol w="128269"/>
                <a:gridCol w="154305"/>
                <a:gridCol w="302260"/>
                <a:gridCol w="76835"/>
                <a:gridCol w="109219"/>
                <a:gridCol w="121919"/>
                <a:gridCol w="179705"/>
                <a:gridCol w="914400"/>
                <a:gridCol w="650239"/>
                <a:gridCol w="102870"/>
                <a:gridCol w="2686049"/>
                <a:gridCol w="617854"/>
                <a:gridCol w="76834"/>
                <a:gridCol w="759459"/>
              </a:tblGrid>
              <a:tr h="12827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1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7,78%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10,70%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27,43%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5400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54,09%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8100" marR="6286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800" spc="2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baseline="-34722" sz="1200" spc="-1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5715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19050">
                      <a:solidFill>
                        <a:srgbClr val="025FD7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4,35%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25FD7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41275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52,17%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025FD7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76835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21,74%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025FD7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025FD7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7683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21,74%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025FD7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0">
                  <a:txBody>
                    <a:bodyPr/>
                    <a:lstStyle/>
                    <a:p>
                      <a:pPr marL="1905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7,71%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635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11,16%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25,86%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25FD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55,27%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just" marL="38100" marR="3111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ames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howcas 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Negati..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4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3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12,73%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0">
                  <a:txBody>
                    <a:bodyPr/>
                    <a:lstStyle/>
                    <a:p>
                      <a:pPr marL="3175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32,00%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4508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47,27%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571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28575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45085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11,11%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05B74F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9652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38,89%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05B74F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952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Noon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9,97%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Dawn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2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5,09%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Night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254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22,18%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"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Morning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05B7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62,77%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5" name="object 35" descr=""/>
          <p:cNvGrpSpPr/>
          <p:nvPr/>
        </p:nvGrpSpPr>
        <p:grpSpPr>
          <a:xfrm>
            <a:off x="9141066" y="1565230"/>
            <a:ext cx="90805" cy="219075"/>
            <a:chOff x="9141066" y="1565230"/>
            <a:chExt cx="90805" cy="219075"/>
          </a:xfrm>
        </p:grpSpPr>
        <p:sp>
          <p:nvSpPr>
            <p:cNvPr id="36" name="object 36" descr=""/>
            <p:cNvSpPr/>
            <p:nvPr/>
          </p:nvSpPr>
          <p:spPr>
            <a:xfrm>
              <a:off x="9141066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141066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9115481" y="1413382"/>
            <a:ext cx="984250" cy="3867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6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600">
              <a:latin typeface="Verdana"/>
              <a:cs typeface="Verdana"/>
            </a:endParaRPr>
          </a:p>
          <a:p>
            <a:pPr marL="147955">
              <a:lnSpc>
                <a:spcPct val="100000"/>
              </a:lnSpc>
              <a:spcBef>
                <a:spcPts val="195"/>
              </a:spcBef>
            </a:pPr>
            <a:r>
              <a:rPr dirty="0" sz="600">
                <a:solidFill>
                  <a:srgbClr val="FFFFFF"/>
                </a:solidFill>
                <a:latin typeface="Lucida Sans"/>
                <a:cs typeface="Lucida Sans"/>
              </a:rPr>
              <a:t>State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60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600">
              <a:latin typeface="Lucida Sans"/>
              <a:cs typeface="Lucida Sans"/>
            </a:endParaRPr>
          </a:p>
          <a:p>
            <a:pPr marL="147955">
              <a:lnSpc>
                <a:spcPct val="100000"/>
              </a:lnSpc>
              <a:spcBef>
                <a:spcPts val="290"/>
              </a:spcBef>
            </a:pPr>
            <a:r>
              <a:rPr dirty="0" sz="600" spc="-3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2952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32258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nts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27156"/>
            <a:ext cx="85090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Phase/Topic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27156"/>
            <a:ext cx="67818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3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Commented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Hours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50348"/>
            <a:ext cx="7385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Event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Phase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Feeling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667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Platfo..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72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State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of</a:t>
                      </a:r>
                      <a:r>
                        <a:rPr dirty="0" sz="600" spc="1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14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nt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2254516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66" y="17703"/>
                  </a:lnTo>
                  <a:lnTo>
                    <a:pt x="4777943" y="8496"/>
                  </a:lnTo>
                  <a:lnTo>
                    <a:pt x="4768735" y="2286"/>
                  </a:lnTo>
                  <a:lnTo>
                    <a:pt x="4757445" y="0"/>
                  </a:lnTo>
                  <a:lnTo>
                    <a:pt x="4754232" y="660"/>
                  </a:lnTo>
                  <a:lnTo>
                    <a:pt x="4754232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16" y="2286"/>
                  </a:lnTo>
                  <a:lnTo>
                    <a:pt x="8496" y="8496"/>
                  </a:lnTo>
                  <a:lnTo>
                    <a:pt x="2286" y="17703"/>
                  </a:lnTo>
                  <a:lnTo>
                    <a:pt x="0" y="28994"/>
                  </a:lnTo>
                  <a:lnTo>
                    <a:pt x="2286" y="40271"/>
                  </a:lnTo>
                  <a:lnTo>
                    <a:pt x="8496" y="49491"/>
                  </a:lnTo>
                  <a:lnTo>
                    <a:pt x="17716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32" y="57975"/>
                  </a:lnTo>
                  <a:lnTo>
                    <a:pt x="4754232" y="57340"/>
                  </a:lnTo>
                  <a:lnTo>
                    <a:pt x="4757445" y="57975"/>
                  </a:lnTo>
                  <a:lnTo>
                    <a:pt x="4768735" y="55702"/>
                  </a:lnTo>
                  <a:lnTo>
                    <a:pt x="4777943" y="49491"/>
                  </a:lnTo>
                  <a:lnTo>
                    <a:pt x="4784166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86224" y="1636276"/>
            <a:ext cx="455295" cy="2921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65"/>
              </a:spcBef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State </a:t>
            </a:r>
            <a:r>
              <a:rPr dirty="0" sz="850" spc="-25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dirty="0" sz="8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50">
              <a:latin typeface="DejaVu Sans"/>
              <a:cs typeface="DejaVu San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72143" y="1546659"/>
            <a:ext cx="1669414" cy="1007744"/>
            <a:chOff x="1072143" y="1546659"/>
            <a:chExt cx="1669414" cy="1007744"/>
          </a:xfrm>
        </p:grpSpPr>
        <p:sp>
          <p:nvSpPr>
            <p:cNvPr id="20" name="object 20" descr=""/>
            <p:cNvSpPr/>
            <p:nvPr/>
          </p:nvSpPr>
          <p:spPr>
            <a:xfrm>
              <a:off x="1075635" y="2054825"/>
              <a:ext cx="1662430" cy="0"/>
            </a:xfrm>
            <a:custGeom>
              <a:avLst/>
              <a:gdLst/>
              <a:ahLst/>
              <a:cxnLst/>
              <a:rect l="l" t="t" r="r" b="b"/>
              <a:pathLst>
                <a:path w="1662430" h="0">
                  <a:moveTo>
                    <a:pt x="0" y="0"/>
                  </a:moveTo>
                  <a:lnTo>
                    <a:pt x="1662045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41792" y="2097156"/>
              <a:ext cx="1547495" cy="450215"/>
            </a:xfrm>
            <a:custGeom>
              <a:avLst/>
              <a:gdLst/>
              <a:ahLst/>
              <a:cxnLst/>
              <a:rect l="l" t="t" r="r" b="b"/>
              <a:pathLst>
                <a:path w="1547495" h="450214">
                  <a:moveTo>
                    <a:pt x="1547115" y="225013"/>
                  </a:moveTo>
                  <a:lnTo>
                    <a:pt x="1542543" y="270361"/>
                  </a:lnTo>
                  <a:lnTo>
                    <a:pt x="1529432" y="312598"/>
                  </a:lnTo>
                  <a:lnTo>
                    <a:pt x="1508686" y="350820"/>
                  </a:lnTo>
                  <a:lnTo>
                    <a:pt x="1481210" y="384121"/>
                  </a:lnTo>
                  <a:lnTo>
                    <a:pt x="1447909" y="411597"/>
                  </a:lnTo>
                  <a:lnTo>
                    <a:pt x="1409687" y="432343"/>
                  </a:lnTo>
                  <a:lnTo>
                    <a:pt x="1367450" y="445454"/>
                  </a:lnTo>
                  <a:lnTo>
                    <a:pt x="1322102" y="450026"/>
                  </a:lnTo>
                  <a:lnTo>
                    <a:pt x="1276754" y="445454"/>
                  </a:lnTo>
                  <a:lnTo>
                    <a:pt x="1234516" y="432343"/>
                  </a:lnTo>
                  <a:lnTo>
                    <a:pt x="1196295" y="411597"/>
                  </a:lnTo>
                  <a:lnTo>
                    <a:pt x="1162993" y="384121"/>
                  </a:lnTo>
                  <a:lnTo>
                    <a:pt x="1135517" y="350820"/>
                  </a:lnTo>
                  <a:lnTo>
                    <a:pt x="1114771" y="312598"/>
                  </a:lnTo>
                  <a:lnTo>
                    <a:pt x="1101660" y="270361"/>
                  </a:lnTo>
                  <a:lnTo>
                    <a:pt x="1097089" y="225013"/>
                  </a:lnTo>
                  <a:lnTo>
                    <a:pt x="1101660" y="179665"/>
                  </a:lnTo>
                  <a:lnTo>
                    <a:pt x="1114771" y="137427"/>
                  </a:lnTo>
                  <a:lnTo>
                    <a:pt x="1135517" y="99206"/>
                  </a:lnTo>
                  <a:lnTo>
                    <a:pt x="1162993" y="65904"/>
                  </a:lnTo>
                  <a:lnTo>
                    <a:pt x="1196295" y="38428"/>
                  </a:lnTo>
                  <a:lnTo>
                    <a:pt x="1234516" y="17682"/>
                  </a:lnTo>
                  <a:lnTo>
                    <a:pt x="1276754" y="4571"/>
                  </a:lnTo>
                  <a:lnTo>
                    <a:pt x="1322102" y="0"/>
                  </a:lnTo>
                  <a:lnTo>
                    <a:pt x="1367450" y="4571"/>
                  </a:lnTo>
                  <a:lnTo>
                    <a:pt x="1409687" y="17682"/>
                  </a:lnTo>
                  <a:lnTo>
                    <a:pt x="1447909" y="38428"/>
                  </a:lnTo>
                  <a:lnTo>
                    <a:pt x="1481210" y="65904"/>
                  </a:lnTo>
                  <a:lnTo>
                    <a:pt x="1508686" y="99206"/>
                  </a:lnTo>
                  <a:lnTo>
                    <a:pt x="1529432" y="137427"/>
                  </a:lnTo>
                  <a:lnTo>
                    <a:pt x="1542543" y="179665"/>
                  </a:lnTo>
                  <a:lnTo>
                    <a:pt x="1547115" y="225013"/>
                  </a:lnTo>
                  <a:close/>
                </a:path>
                <a:path w="1547495" h="450214">
                  <a:moveTo>
                    <a:pt x="779404" y="225013"/>
                  </a:moveTo>
                  <a:lnTo>
                    <a:pt x="779404" y="231263"/>
                  </a:lnTo>
                  <a:lnTo>
                    <a:pt x="774337" y="236330"/>
                  </a:lnTo>
                  <a:lnTo>
                    <a:pt x="768086" y="236330"/>
                  </a:lnTo>
                  <a:lnTo>
                    <a:pt x="761836" y="236330"/>
                  </a:lnTo>
                  <a:lnTo>
                    <a:pt x="756769" y="231263"/>
                  </a:lnTo>
                  <a:lnTo>
                    <a:pt x="756769" y="225013"/>
                  </a:lnTo>
                  <a:lnTo>
                    <a:pt x="756769" y="218762"/>
                  </a:lnTo>
                  <a:lnTo>
                    <a:pt x="761836" y="213695"/>
                  </a:lnTo>
                  <a:lnTo>
                    <a:pt x="768086" y="213695"/>
                  </a:lnTo>
                  <a:lnTo>
                    <a:pt x="774337" y="213695"/>
                  </a:lnTo>
                  <a:lnTo>
                    <a:pt x="779404" y="218762"/>
                  </a:lnTo>
                  <a:lnTo>
                    <a:pt x="779404" y="225013"/>
                  </a:lnTo>
                  <a:close/>
                </a:path>
                <a:path w="1547495" h="450214">
                  <a:moveTo>
                    <a:pt x="428143" y="225013"/>
                  </a:moveTo>
                  <a:lnTo>
                    <a:pt x="422489" y="274097"/>
                  </a:lnTo>
                  <a:lnTo>
                    <a:pt x="406384" y="319156"/>
                  </a:lnTo>
                  <a:lnTo>
                    <a:pt x="381114" y="358904"/>
                  </a:lnTo>
                  <a:lnTo>
                    <a:pt x="347962" y="392055"/>
                  </a:lnTo>
                  <a:lnTo>
                    <a:pt x="308215" y="417326"/>
                  </a:lnTo>
                  <a:lnTo>
                    <a:pt x="263156" y="433431"/>
                  </a:lnTo>
                  <a:lnTo>
                    <a:pt x="214071" y="439084"/>
                  </a:lnTo>
                  <a:lnTo>
                    <a:pt x="164987" y="433431"/>
                  </a:lnTo>
                  <a:lnTo>
                    <a:pt x="119928" y="417326"/>
                  </a:lnTo>
                  <a:lnTo>
                    <a:pt x="80180" y="392055"/>
                  </a:lnTo>
                  <a:lnTo>
                    <a:pt x="47029" y="358904"/>
                  </a:lnTo>
                  <a:lnTo>
                    <a:pt x="21758" y="319156"/>
                  </a:lnTo>
                  <a:lnTo>
                    <a:pt x="5653" y="274097"/>
                  </a:lnTo>
                  <a:lnTo>
                    <a:pt x="0" y="225013"/>
                  </a:lnTo>
                  <a:lnTo>
                    <a:pt x="5653" y="175928"/>
                  </a:lnTo>
                  <a:lnTo>
                    <a:pt x="21758" y="130869"/>
                  </a:lnTo>
                  <a:lnTo>
                    <a:pt x="47029" y="91122"/>
                  </a:lnTo>
                  <a:lnTo>
                    <a:pt x="80180" y="57970"/>
                  </a:lnTo>
                  <a:lnTo>
                    <a:pt x="119928" y="32699"/>
                  </a:lnTo>
                  <a:lnTo>
                    <a:pt x="164987" y="16595"/>
                  </a:lnTo>
                  <a:lnTo>
                    <a:pt x="214071" y="10941"/>
                  </a:lnTo>
                  <a:lnTo>
                    <a:pt x="263156" y="16595"/>
                  </a:lnTo>
                  <a:lnTo>
                    <a:pt x="308215" y="32699"/>
                  </a:lnTo>
                  <a:lnTo>
                    <a:pt x="347962" y="57970"/>
                  </a:lnTo>
                  <a:lnTo>
                    <a:pt x="381114" y="91122"/>
                  </a:lnTo>
                  <a:lnTo>
                    <a:pt x="406384" y="130869"/>
                  </a:lnTo>
                  <a:lnTo>
                    <a:pt x="422489" y="175928"/>
                  </a:lnTo>
                  <a:lnTo>
                    <a:pt x="428143" y="225013"/>
                  </a:lnTo>
                  <a:close/>
                </a:path>
              </a:pathLst>
            </a:custGeom>
            <a:ln w="12884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15268" y="1553327"/>
              <a:ext cx="1534795" cy="481330"/>
            </a:xfrm>
            <a:custGeom>
              <a:avLst/>
              <a:gdLst/>
              <a:ahLst/>
              <a:cxnLst/>
              <a:rect l="l" t="t" r="r" b="b"/>
              <a:pathLst>
                <a:path w="1534795" h="481330">
                  <a:moveTo>
                    <a:pt x="1534639" y="240595"/>
                  </a:moveTo>
                  <a:lnTo>
                    <a:pt x="1527994" y="290045"/>
                  </a:lnTo>
                  <a:lnTo>
                    <a:pt x="1509243" y="334479"/>
                  </a:lnTo>
                  <a:lnTo>
                    <a:pt x="1480157" y="372126"/>
                  </a:lnTo>
                  <a:lnTo>
                    <a:pt x="1442510" y="401212"/>
                  </a:lnTo>
                  <a:lnTo>
                    <a:pt x="1398075" y="419964"/>
                  </a:lnTo>
                  <a:lnTo>
                    <a:pt x="1348625" y="426608"/>
                  </a:lnTo>
                  <a:lnTo>
                    <a:pt x="1299175" y="419964"/>
                  </a:lnTo>
                  <a:lnTo>
                    <a:pt x="1254741" y="401212"/>
                  </a:lnTo>
                  <a:lnTo>
                    <a:pt x="1217094" y="372126"/>
                  </a:lnTo>
                  <a:lnTo>
                    <a:pt x="1188008" y="334479"/>
                  </a:lnTo>
                  <a:lnTo>
                    <a:pt x="1169256" y="290045"/>
                  </a:lnTo>
                  <a:lnTo>
                    <a:pt x="1162612" y="240595"/>
                  </a:lnTo>
                  <a:lnTo>
                    <a:pt x="1169256" y="191145"/>
                  </a:lnTo>
                  <a:lnTo>
                    <a:pt x="1188008" y="146710"/>
                  </a:lnTo>
                  <a:lnTo>
                    <a:pt x="1217094" y="109063"/>
                  </a:lnTo>
                  <a:lnTo>
                    <a:pt x="1254741" y="79977"/>
                  </a:lnTo>
                  <a:lnTo>
                    <a:pt x="1299175" y="61226"/>
                  </a:lnTo>
                  <a:lnTo>
                    <a:pt x="1348625" y="54581"/>
                  </a:lnTo>
                  <a:lnTo>
                    <a:pt x="1398075" y="61226"/>
                  </a:lnTo>
                  <a:lnTo>
                    <a:pt x="1442510" y="79977"/>
                  </a:lnTo>
                  <a:lnTo>
                    <a:pt x="1480157" y="109063"/>
                  </a:lnTo>
                  <a:lnTo>
                    <a:pt x="1509243" y="146710"/>
                  </a:lnTo>
                  <a:lnTo>
                    <a:pt x="1527994" y="191145"/>
                  </a:lnTo>
                  <a:lnTo>
                    <a:pt x="1534639" y="240595"/>
                  </a:lnTo>
                  <a:close/>
                </a:path>
                <a:path w="1534795" h="481330">
                  <a:moveTo>
                    <a:pt x="805241" y="240595"/>
                  </a:moveTo>
                  <a:lnTo>
                    <a:pt x="805241" y="246466"/>
                  </a:lnTo>
                  <a:lnTo>
                    <a:pt x="800481" y="251225"/>
                  </a:lnTo>
                  <a:lnTo>
                    <a:pt x="794610" y="251225"/>
                  </a:lnTo>
                  <a:lnTo>
                    <a:pt x="788739" y="251225"/>
                  </a:lnTo>
                  <a:lnTo>
                    <a:pt x="783979" y="246466"/>
                  </a:lnTo>
                  <a:lnTo>
                    <a:pt x="783979" y="240595"/>
                  </a:lnTo>
                  <a:lnTo>
                    <a:pt x="783979" y="234724"/>
                  </a:lnTo>
                  <a:lnTo>
                    <a:pt x="788739" y="229964"/>
                  </a:lnTo>
                  <a:lnTo>
                    <a:pt x="794610" y="229964"/>
                  </a:lnTo>
                  <a:lnTo>
                    <a:pt x="800481" y="229964"/>
                  </a:lnTo>
                  <a:lnTo>
                    <a:pt x="805241" y="234724"/>
                  </a:lnTo>
                  <a:lnTo>
                    <a:pt x="805241" y="240595"/>
                  </a:lnTo>
                  <a:close/>
                </a:path>
                <a:path w="1534795" h="481330">
                  <a:moveTo>
                    <a:pt x="481190" y="240595"/>
                  </a:moveTo>
                  <a:lnTo>
                    <a:pt x="476302" y="289083"/>
                  </a:lnTo>
                  <a:lnTo>
                    <a:pt x="462283" y="334245"/>
                  </a:lnTo>
                  <a:lnTo>
                    <a:pt x="440100" y="375114"/>
                  </a:lnTo>
                  <a:lnTo>
                    <a:pt x="410721" y="410721"/>
                  </a:lnTo>
                  <a:lnTo>
                    <a:pt x="375114" y="440100"/>
                  </a:lnTo>
                  <a:lnTo>
                    <a:pt x="334245" y="462283"/>
                  </a:lnTo>
                  <a:lnTo>
                    <a:pt x="289083" y="476302"/>
                  </a:lnTo>
                  <a:lnTo>
                    <a:pt x="240595" y="481190"/>
                  </a:lnTo>
                  <a:lnTo>
                    <a:pt x="192106" y="476302"/>
                  </a:lnTo>
                  <a:lnTo>
                    <a:pt x="146944" y="462283"/>
                  </a:lnTo>
                  <a:lnTo>
                    <a:pt x="106076" y="440100"/>
                  </a:lnTo>
                  <a:lnTo>
                    <a:pt x="70468" y="410721"/>
                  </a:lnTo>
                  <a:lnTo>
                    <a:pt x="41089" y="375114"/>
                  </a:lnTo>
                  <a:lnTo>
                    <a:pt x="18907" y="334245"/>
                  </a:lnTo>
                  <a:lnTo>
                    <a:pt x="4888" y="289083"/>
                  </a:lnTo>
                  <a:lnTo>
                    <a:pt x="0" y="240595"/>
                  </a:lnTo>
                  <a:lnTo>
                    <a:pt x="4888" y="192106"/>
                  </a:lnTo>
                  <a:lnTo>
                    <a:pt x="18907" y="146944"/>
                  </a:lnTo>
                  <a:lnTo>
                    <a:pt x="41089" y="106076"/>
                  </a:lnTo>
                  <a:lnTo>
                    <a:pt x="70468" y="70468"/>
                  </a:lnTo>
                  <a:lnTo>
                    <a:pt x="106076" y="41089"/>
                  </a:lnTo>
                  <a:lnTo>
                    <a:pt x="146944" y="18907"/>
                  </a:lnTo>
                  <a:lnTo>
                    <a:pt x="192106" y="4888"/>
                  </a:lnTo>
                  <a:lnTo>
                    <a:pt x="240595" y="0"/>
                  </a:lnTo>
                  <a:lnTo>
                    <a:pt x="289083" y="4888"/>
                  </a:lnTo>
                  <a:lnTo>
                    <a:pt x="334245" y="18907"/>
                  </a:lnTo>
                  <a:lnTo>
                    <a:pt x="375114" y="41089"/>
                  </a:lnTo>
                  <a:lnTo>
                    <a:pt x="410721" y="70468"/>
                  </a:lnTo>
                  <a:lnTo>
                    <a:pt x="440100" y="106076"/>
                  </a:lnTo>
                  <a:lnTo>
                    <a:pt x="462283" y="146944"/>
                  </a:lnTo>
                  <a:lnTo>
                    <a:pt x="476302" y="192106"/>
                  </a:lnTo>
                  <a:lnTo>
                    <a:pt x="481190" y="240595"/>
                  </a:lnTo>
                  <a:close/>
                </a:path>
              </a:pathLst>
            </a:custGeom>
            <a:ln w="12884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241828" y="2235386"/>
            <a:ext cx="443230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52,42%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20023" y="2235386"/>
            <a:ext cx="373380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0,13%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6224" y="2100103"/>
            <a:ext cx="990600" cy="4279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DejaVu Sans"/>
                <a:cs typeface="DejaVu Sans"/>
              </a:rPr>
              <a:t>Ga</a:t>
            </a:r>
            <a:endParaRPr sz="850">
              <a:latin typeface="DejaVu Sans"/>
              <a:cs typeface="DejaVu Sans"/>
            </a:endParaRPr>
          </a:p>
          <a:p>
            <a:pPr marL="12700" marR="5080">
              <a:lnSpc>
                <a:spcPct val="104400"/>
              </a:lnSpc>
            </a:pP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mes Sho</a:t>
            </a:r>
            <a:r>
              <a:rPr dirty="0" sz="850" spc="3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47,45% wcase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6224" y="1378595"/>
            <a:ext cx="2164715" cy="4857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5300" algn="l"/>
                <a:tab pos="1603375" algn="l"/>
              </a:tabLst>
            </a:pP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Event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u="sng" sz="8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Negative</a:t>
            </a:r>
            <a:r>
              <a:rPr dirty="0" u="sng" sz="850" spc="225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850" spc="-1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Neutral</a:t>
            </a:r>
            <a:r>
              <a:rPr dirty="0" u="sng" sz="85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	</a:t>
            </a:r>
            <a:r>
              <a:rPr dirty="0" u="sng" sz="850" spc="-1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Positive</a:t>
            </a:r>
            <a:r>
              <a:rPr dirty="0" u="sng" sz="850" spc="500">
                <a:solidFill>
                  <a:srgbClr val="FFFFFF"/>
                </a:solidFill>
                <a:uFill>
                  <a:solidFill>
                    <a:srgbClr val="545454"/>
                  </a:solidFill>
                </a:uFill>
                <a:latin typeface="DejaVu Sans"/>
                <a:cs typeface="DejaVu Sans"/>
              </a:rPr>
              <a:t> </a:t>
            </a:r>
            <a:endParaRPr sz="8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DejaVu Sans"/>
              <a:cs typeface="DejaVu Sans"/>
            </a:endParaRPr>
          </a:p>
          <a:p>
            <a:pPr marL="560070">
              <a:lnSpc>
                <a:spcPct val="100000"/>
              </a:lnSpc>
              <a:tabLst>
                <a:tab pos="1146175" algn="l"/>
                <a:tab pos="1668145" algn="l"/>
              </a:tabLst>
            </a:pP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62,51%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0,12%</a:t>
            </a:r>
            <a:r>
              <a:rPr dirty="0" sz="8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850" spc="-10">
                <a:solidFill>
                  <a:srgbClr val="FFFFFF"/>
                </a:solidFill>
                <a:latin typeface="DejaVu Sans"/>
                <a:cs typeface="DejaVu Sans"/>
              </a:rPr>
              <a:t>37,37%</a:t>
            </a:r>
            <a:endParaRPr sz="850">
              <a:latin typeface="DejaVu Sans"/>
              <a:cs typeface="DejaVu San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075635" y="1565230"/>
            <a:ext cx="8155940" cy="1021080"/>
            <a:chOff x="1075635" y="1565230"/>
            <a:chExt cx="8155940" cy="1021080"/>
          </a:xfrm>
        </p:grpSpPr>
        <p:sp>
          <p:nvSpPr>
            <p:cNvPr id="28" name="object 28" descr=""/>
            <p:cNvSpPr/>
            <p:nvPr/>
          </p:nvSpPr>
          <p:spPr>
            <a:xfrm>
              <a:off x="1075635" y="2583072"/>
              <a:ext cx="1662430" cy="0"/>
            </a:xfrm>
            <a:custGeom>
              <a:avLst/>
              <a:gdLst/>
              <a:ahLst/>
              <a:cxnLst/>
              <a:rect l="l" t="t" r="r" b="b"/>
              <a:pathLst>
                <a:path w="1662430" h="0">
                  <a:moveTo>
                    <a:pt x="0" y="0"/>
                  </a:moveTo>
                  <a:lnTo>
                    <a:pt x="1662045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141065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141065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115481" y="1413382"/>
            <a:ext cx="984250" cy="3867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600" spc="-10">
                <a:solidFill>
                  <a:srgbClr val="D3D3D3"/>
                </a:solidFill>
                <a:latin typeface="Verdana"/>
                <a:cs typeface="Verdana"/>
              </a:rPr>
              <a:t>Event</a:t>
            </a:r>
            <a:endParaRPr sz="600">
              <a:latin typeface="Verdana"/>
              <a:cs typeface="Verdana"/>
            </a:endParaRPr>
          </a:p>
          <a:p>
            <a:pPr marL="147955">
              <a:lnSpc>
                <a:spcPct val="100000"/>
              </a:lnSpc>
              <a:spcBef>
                <a:spcPts val="195"/>
              </a:spcBef>
            </a:pPr>
            <a:r>
              <a:rPr dirty="0" sz="600">
                <a:solidFill>
                  <a:srgbClr val="FFFFFF"/>
                </a:solidFill>
                <a:latin typeface="Lucida Sans"/>
                <a:cs typeface="Lucida Sans"/>
              </a:rPr>
              <a:t>State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60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Lucida Sans"/>
                <a:cs typeface="Lucida Sans"/>
              </a:rPr>
              <a:t>Play</a:t>
            </a:r>
            <a:endParaRPr sz="600">
              <a:latin typeface="Lucida Sans"/>
              <a:cs typeface="Lucida Sans"/>
            </a:endParaRPr>
          </a:p>
          <a:p>
            <a:pPr marL="147955">
              <a:lnSpc>
                <a:spcPct val="100000"/>
              </a:lnSpc>
              <a:spcBef>
                <a:spcPts val="290"/>
              </a:spcBef>
            </a:pPr>
            <a:r>
              <a:rPr dirty="0" sz="600" spc="-35">
                <a:solidFill>
                  <a:srgbClr val="FFFFFF"/>
                </a:solidFill>
                <a:latin typeface="Lucida Sans"/>
                <a:cs typeface="Lucida Sans"/>
              </a:rPr>
              <a:t>Xbox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Games</a:t>
            </a:r>
            <a:r>
              <a:rPr dirty="0" sz="6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Showcase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6714" y="3484957"/>
            <a:ext cx="3395345" cy="2390140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204470" marR="197485">
              <a:lnSpc>
                <a:spcPct val="102200"/>
              </a:lnSpc>
              <a:spcBef>
                <a:spcPts val="5"/>
              </a:spcBef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1200" spc="3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distribution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by</a:t>
            </a:r>
            <a:r>
              <a:rPr dirty="0" sz="1200" spc="3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sentiment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highlights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difference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sentiment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between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events.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DejaVu Sans"/>
              <a:cs typeface="DejaVu Sans"/>
            </a:endParaRPr>
          </a:p>
          <a:p>
            <a:pPr algn="ctr" marL="50800" marR="43180">
              <a:lnSpc>
                <a:spcPct val="102200"/>
              </a:lnSpc>
              <a:spcBef>
                <a:spcPts val="5"/>
              </a:spcBef>
            </a:pP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200" spc="1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Play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shows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62%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its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total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100" b="1">
                <a:solidFill>
                  <a:srgbClr val="F4F4F4"/>
                </a:solidFill>
                <a:latin typeface="DejaVu Sans"/>
                <a:cs typeface="DejaVu Sans"/>
              </a:rPr>
              <a:t>negative</a:t>
            </a:r>
            <a:r>
              <a:rPr dirty="0" sz="1200" spc="2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comments,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suggesting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200" spc="90" b="1">
                <a:solidFill>
                  <a:srgbClr val="F4F4F4"/>
                </a:solidFill>
                <a:latin typeface="DejaVu Sans"/>
                <a:cs typeface="DejaVu Sans"/>
              </a:rPr>
              <a:t>negatively-</a:t>
            </a:r>
            <a:r>
              <a:rPr dirty="0" sz="1200" spc="105" b="1">
                <a:solidFill>
                  <a:srgbClr val="F4F4F4"/>
                </a:solidFill>
                <a:latin typeface="DejaVu Sans"/>
                <a:cs typeface="DejaVu Sans"/>
              </a:rPr>
              <a:t>rated</a:t>
            </a:r>
            <a:r>
              <a:rPr dirty="0" sz="1200" spc="5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event.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19646" y="3935900"/>
            <a:ext cx="3240405" cy="1520825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174625" marR="167005" indent="-635">
              <a:lnSpc>
                <a:spcPct val="102200"/>
              </a:lnSpc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other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hand,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200" spc="2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05B74F"/>
                </a:solidFill>
                <a:latin typeface="DejaVu Sans"/>
                <a:cs typeface="DejaVu Sans"/>
              </a:rPr>
              <a:t>Games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Showcase</a:t>
            </a:r>
            <a:r>
              <a:rPr dirty="0" sz="1200" spc="1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shows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52%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its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total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1200" spc="3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comes</a:t>
            </a:r>
            <a:r>
              <a:rPr dirty="0" sz="1200" spc="3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200" spc="3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95" b="1">
                <a:solidFill>
                  <a:srgbClr val="F4F4F4"/>
                </a:solidFill>
                <a:latin typeface="DejaVu Sans"/>
                <a:cs typeface="DejaVu Sans"/>
              </a:rPr>
              <a:t>Positive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comments,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suggesting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4F4F4"/>
                </a:solidFill>
                <a:latin typeface="DejaVu Sans"/>
                <a:cs typeface="DejaVu Sans"/>
              </a:rPr>
              <a:t>more </a:t>
            </a:r>
            <a:r>
              <a:rPr dirty="0" sz="1200" spc="90" b="1">
                <a:solidFill>
                  <a:srgbClr val="F4F4F4"/>
                </a:solidFill>
                <a:latin typeface="DejaVu Sans"/>
                <a:cs typeface="DejaVu Sans"/>
              </a:rPr>
              <a:t>positively-</a:t>
            </a:r>
            <a:r>
              <a:rPr dirty="0" sz="1200" spc="105" b="1">
                <a:solidFill>
                  <a:srgbClr val="F4F4F4"/>
                </a:solidFill>
                <a:latin typeface="DejaVu Sans"/>
                <a:cs typeface="DejaVu Sans"/>
              </a:rPr>
              <a:t>rated</a:t>
            </a:r>
            <a:r>
              <a:rPr dirty="0" sz="1200" spc="5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event.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2952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32258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nts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27156"/>
            <a:ext cx="67818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3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Commented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Hours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50348"/>
            <a:ext cx="7385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Event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Phase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 marL="70485" marR="6667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 by</a:t>
                      </a:r>
                      <a:r>
                        <a:rPr dirty="0" sz="600" spc="-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Platfo..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72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State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of</a:t>
                      </a:r>
                      <a:r>
                        <a:rPr dirty="0" sz="600" spc="1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-5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2737675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27" y="28994"/>
                  </a:moveTo>
                  <a:lnTo>
                    <a:pt x="4784153" y="17703"/>
                  </a:lnTo>
                  <a:lnTo>
                    <a:pt x="4777943" y="8496"/>
                  </a:lnTo>
                  <a:lnTo>
                    <a:pt x="4768723" y="2286"/>
                  </a:lnTo>
                  <a:lnTo>
                    <a:pt x="4757445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96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96" y="49491"/>
                  </a:lnTo>
                  <a:lnTo>
                    <a:pt x="17703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19" y="57975"/>
                  </a:lnTo>
                  <a:lnTo>
                    <a:pt x="4754219" y="57327"/>
                  </a:lnTo>
                  <a:lnTo>
                    <a:pt x="4757445" y="57975"/>
                  </a:lnTo>
                  <a:lnTo>
                    <a:pt x="4768723" y="55702"/>
                  </a:lnTo>
                  <a:lnTo>
                    <a:pt x="4777943" y="49491"/>
                  </a:lnTo>
                  <a:lnTo>
                    <a:pt x="4784153" y="40271"/>
                  </a:lnTo>
                  <a:lnTo>
                    <a:pt x="4786427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658018" y="1385037"/>
            <a:ext cx="6781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16440" y="1385037"/>
            <a:ext cx="122618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09280" y="5573649"/>
            <a:ext cx="4087495" cy="32194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0%</a:t>
            </a:r>
            <a:endParaRPr sz="800">
              <a:latin typeface="DejaVu Sans"/>
              <a:cs typeface="DejaVu Sans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Faceb..</a:t>
            </a:r>
            <a:r>
              <a:rPr dirty="0" sz="8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Insta..</a:t>
            </a:r>
            <a:r>
              <a:rPr dirty="0" sz="800" spc="2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Reddit</a:t>
            </a:r>
            <a:r>
              <a:rPr dirty="0" sz="8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r>
              <a:rPr dirty="0" sz="800" spc="-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Youtu..</a:t>
            </a:r>
            <a:r>
              <a:rPr dirty="0" sz="800" spc="-9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Faceb..</a:t>
            </a:r>
            <a:r>
              <a:rPr dirty="0" sz="800" spc="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Insta..</a:t>
            </a:r>
            <a:r>
              <a:rPr dirty="0" sz="800" spc="2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Reddit</a:t>
            </a:r>
            <a:r>
              <a:rPr dirty="0" sz="8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r>
              <a:rPr dirty="0" sz="800" spc="-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Youtu..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09280" y="5321122"/>
            <a:ext cx="18923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43752" y="4973251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3752" y="4631823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15%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43752" y="4283954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43752" y="3942526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25%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43752" y="3594655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43752" y="3253227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35%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3752" y="2911800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43752" y="2563930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45%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3752" y="2222502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43752" y="1874632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55%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43752" y="1533204"/>
            <a:ext cx="2546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60%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48528" y="3058054"/>
            <a:ext cx="145415" cy="11372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% of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027048" y="1523085"/>
            <a:ext cx="3872229" cy="4220210"/>
            <a:chOff x="1027048" y="1523085"/>
            <a:chExt cx="3872229" cy="4220210"/>
          </a:xfrm>
        </p:grpSpPr>
        <p:sp>
          <p:nvSpPr>
            <p:cNvPr id="35" name="object 35" descr=""/>
            <p:cNvSpPr/>
            <p:nvPr/>
          </p:nvSpPr>
          <p:spPr>
            <a:xfrm>
              <a:off x="1030541" y="1951752"/>
              <a:ext cx="1932939" cy="3446779"/>
            </a:xfrm>
            <a:custGeom>
              <a:avLst/>
              <a:gdLst/>
              <a:ahLst/>
              <a:cxnLst/>
              <a:rect l="l" t="t" r="r" b="b"/>
              <a:pathLst>
                <a:path w="1932939" h="3446779">
                  <a:moveTo>
                    <a:pt x="0" y="3446489"/>
                  </a:moveTo>
                  <a:lnTo>
                    <a:pt x="51536" y="3446489"/>
                  </a:lnTo>
                </a:path>
                <a:path w="1932939" h="3446779">
                  <a:moveTo>
                    <a:pt x="341427" y="3446489"/>
                  </a:moveTo>
                  <a:lnTo>
                    <a:pt x="438058" y="3446489"/>
                  </a:lnTo>
                </a:path>
                <a:path w="1932939" h="3446779">
                  <a:moveTo>
                    <a:pt x="727950" y="3446489"/>
                  </a:moveTo>
                  <a:lnTo>
                    <a:pt x="824580" y="3446489"/>
                  </a:lnTo>
                </a:path>
                <a:path w="1932939" h="3446779">
                  <a:moveTo>
                    <a:pt x="1114472" y="3446489"/>
                  </a:moveTo>
                  <a:lnTo>
                    <a:pt x="1597625" y="3446489"/>
                  </a:lnTo>
                </a:path>
                <a:path w="1932939" h="3446779">
                  <a:moveTo>
                    <a:pt x="1887516" y="3446489"/>
                  </a:moveTo>
                  <a:lnTo>
                    <a:pt x="1932611" y="3446489"/>
                  </a:lnTo>
                </a:path>
                <a:path w="1932939" h="3446779">
                  <a:moveTo>
                    <a:pt x="0" y="3098619"/>
                  </a:moveTo>
                  <a:lnTo>
                    <a:pt x="438058" y="3098619"/>
                  </a:lnTo>
                </a:path>
                <a:path w="1932939" h="3446779">
                  <a:moveTo>
                    <a:pt x="727950" y="3098619"/>
                  </a:moveTo>
                  <a:lnTo>
                    <a:pt x="824580" y="3098619"/>
                  </a:lnTo>
                </a:path>
                <a:path w="1932939" h="3446779">
                  <a:moveTo>
                    <a:pt x="1114472" y="3098619"/>
                  </a:moveTo>
                  <a:lnTo>
                    <a:pt x="1597625" y="3098619"/>
                  </a:lnTo>
                </a:path>
                <a:path w="1932939" h="3446779">
                  <a:moveTo>
                    <a:pt x="1887516" y="3098619"/>
                  </a:moveTo>
                  <a:lnTo>
                    <a:pt x="1932611" y="3098619"/>
                  </a:lnTo>
                </a:path>
                <a:path w="1932939" h="3446779">
                  <a:moveTo>
                    <a:pt x="0" y="2757191"/>
                  </a:moveTo>
                  <a:lnTo>
                    <a:pt x="824580" y="2757191"/>
                  </a:lnTo>
                </a:path>
                <a:path w="1932939" h="3446779">
                  <a:moveTo>
                    <a:pt x="1114472" y="2757191"/>
                  </a:moveTo>
                  <a:lnTo>
                    <a:pt x="1597625" y="2757191"/>
                  </a:lnTo>
                </a:path>
                <a:path w="1932939" h="3446779">
                  <a:moveTo>
                    <a:pt x="1887516" y="2757191"/>
                  </a:moveTo>
                  <a:lnTo>
                    <a:pt x="1932611" y="2757191"/>
                  </a:lnTo>
                </a:path>
                <a:path w="1932939" h="3446779">
                  <a:moveTo>
                    <a:pt x="0" y="2409321"/>
                  </a:moveTo>
                  <a:lnTo>
                    <a:pt x="824580" y="2409321"/>
                  </a:lnTo>
                </a:path>
                <a:path w="1932939" h="3446779">
                  <a:moveTo>
                    <a:pt x="1114472" y="2409321"/>
                  </a:moveTo>
                  <a:lnTo>
                    <a:pt x="1597625" y="2409321"/>
                  </a:lnTo>
                </a:path>
                <a:path w="1932939" h="3446779">
                  <a:moveTo>
                    <a:pt x="1887516" y="2409321"/>
                  </a:moveTo>
                  <a:lnTo>
                    <a:pt x="1932611" y="2409321"/>
                  </a:lnTo>
                </a:path>
                <a:path w="1932939" h="3446779">
                  <a:moveTo>
                    <a:pt x="0" y="2067893"/>
                  </a:moveTo>
                  <a:lnTo>
                    <a:pt x="1597625" y="2067893"/>
                  </a:lnTo>
                </a:path>
                <a:path w="1932939" h="3446779">
                  <a:moveTo>
                    <a:pt x="1887516" y="2067893"/>
                  </a:moveTo>
                  <a:lnTo>
                    <a:pt x="1932611" y="2067893"/>
                  </a:lnTo>
                </a:path>
                <a:path w="1932939" h="3446779">
                  <a:moveTo>
                    <a:pt x="0" y="1720023"/>
                  </a:moveTo>
                  <a:lnTo>
                    <a:pt x="1597625" y="1720023"/>
                  </a:lnTo>
                </a:path>
                <a:path w="1932939" h="3446779">
                  <a:moveTo>
                    <a:pt x="1887516" y="1720023"/>
                  </a:moveTo>
                  <a:lnTo>
                    <a:pt x="1932611" y="1720023"/>
                  </a:lnTo>
                </a:path>
                <a:path w="1932939" h="3446779">
                  <a:moveTo>
                    <a:pt x="0" y="1378595"/>
                  </a:moveTo>
                  <a:lnTo>
                    <a:pt x="1597625" y="1378595"/>
                  </a:lnTo>
                </a:path>
                <a:path w="1932939" h="3446779">
                  <a:moveTo>
                    <a:pt x="1887516" y="1378595"/>
                  </a:moveTo>
                  <a:lnTo>
                    <a:pt x="1932611" y="1378595"/>
                  </a:lnTo>
                </a:path>
                <a:path w="1932939" h="3446779">
                  <a:moveTo>
                    <a:pt x="0" y="1037168"/>
                  </a:moveTo>
                  <a:lnTo>
                    <a:pt x="1597625" y="1037168"/>
                  </a:lnTo>
                </a:path>
                <a:path w="1932939" h="3446779">
                  <a:moveTo>
                    <a:pt x="1887516" y="1037168"/>
                  </a:moveTo>
                  <a:lnTo>
                    <a:pt x="1932611" y="1037168"/>
                  </a:lnTo>
                </a:path>
                <a:path w="1932939" h="3446779">
                  <a:moveTo>
                    <a:pt x="0" y="689297"/>
                  </a:moveTo>
                  <a:lnTo>
                    <a:pt x="1597625" y="689297"/>
                  </a:lnTo>
                </a:path>
                <a:path w="1932939" h="3446779">
                  <a:moveTo>
                    <a:pt x="1887516" y="689297"/>
                  </a:moveTo>
                  <a:lnTo>
                    <a:pt x="1932611" y="689297"/>
                  </a:lnTo>
                </a:path>
                <a:path w="1932939" h="3446779">
                  <a:moveTo>
                    <a:pt x="0" y="347870"/>
                  </a:moveTo>
                  <a:lnTo>
                    <a:pt x="1597625" y="347870"/>
                  </a:lnTo>
                </a:path>
                <a:path w="1932939" h="3446779">
                  <a:moveTo>
                    <a:pt x="1887516" y="347870"/>
                  </a:moveTo>
                  <a:lnTo>
                    <a:pt x="1932611" y="347870"/>
                  </a:lnTo>
                </a:path>
                <a:path w="1932939" h="3446779">
                  <a:moveTo>
                    <a:pt x="0" y="0"/>
                  </a:moveTo>
                  <a:lnTo>
                    <a:pt x="1597625" y="0"/>
                  </a:lnTo>
                </a:path>
                <a:path w="1932939" h="3446779">
                  <a:moveTo>
                    <a:pt x="1887516" y="0"/>
                  </a:moveTo>
                  <a:lnTo>
                    <a:pt x="1932611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30541" y="1610324"/>
              <a:ext cx="1932939" cy="0"/>
            </a:xfrm>
            <a:custGeom>
              <a:avLst/>
              <a:gdLst/>
              <a:ahLst/>
              <a:cxnLst/>
              <a:rect l="l" t="t" r="r" b="b"/>
              <a:pathLst>
                <a:path w="1932939" h="0">
                  <a:moveTo>
                    <a:pt x="0" y="0"/>
                  </a:moveTo>
                  <a:lnTo>
                    <a:pt x="1932611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417063" y="1526578"/>
              <a:ext cx="1160145" cy="4206875"/>
            </a:xfrm>
            <a:custGeom>
              <a:avLst/>
              <a:gdLst/>
              <a:ahLst/>
              <a:cxnLst/>
              <a:rect l="l" t="t" r="r" b="b"/>
              <a:pathLst>
                <a:path w="1160145" h="4206875">
                  <a:moveTo>
                    <a:pt x="0" y="4206650"/>
                  </a:moveTo>
                  <a:lnTo>
                    <a:pt x="0" y="0"/>
                  </a:lnTo>
                </a:path>
                <a:path w="1160145" h="4206875">
                  <a:moveTo>
                    <a:pt x="386522" y="4206650"/>
                  </a:moveTo>
                  <a:lnTo>
                    <a:pt x="386522" y="0"/>
                  </a:lnTo>
                </a:path>
                <a:path w="1160145" h="4206875">
                  <a:moveTo>
                    <a:pt x="773044" y="4206650"/>
                  </a:moveTo>
                  <a:lnTo>
                    <a:pt x="773044" y="0"/>
                  </a:lnTo>
                </a:path>
                <a:path w="1160145" h="4206875">
                  <a:moveTo>
                    <a:pt x="1159566" y="4206650"/>
                  </a:moveTo>
                  <a:lnTo>
                    <a:pt x="1159566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963152" y="2988920"/>
              <a:ext cx="1932939" cy="2409825"/>
            </a:xfrm>
            <a:custGeom>
              <a:avLst/>
              <a:gdLst/>
              <a:ahLst/>
              <a:cxnLst/>
              <a:rect l="l" t="t" r="r" b="b"/>
              <a:pathLst>
                <a:path w="1932939" h="2409825">
                  <a:moveTo>
                    <a:pt x="0" y="2409321"/>
                  </a:moveTo>
                  <a:lnTo>
                    <a:pt x="51536" y="2409321"/>
                  </a:lnTo>
                </a:path>
                <a:path w="1932939" h="2409825">
                  <a:moveTo>
                    <a:pt x="341427" y="2409321"/>
                  </a:moveTo>
                  <a:lnTo>
                    <a:pt x="438058" y="2409321"/>
                  </a:lnTo>
                </a:path>
                <a:path w="1932939" h="2409825">
                  <a:moveTo>
                    <a:pt x="727950" y="2409321"/>
                  </a:moveTo>
                  <a:lnTo>
                    <a:pt x="824580" y="2409321"/>
                  </a:lnTo>
                </a:path>
                <a:path w="1932939" h="2409825">
                  <a:moveTo>
                    <a:pt x="1114472" y="2409321"/>
                  </a:moveTo>
                  <a:lnTo>
                    <a:pt x="1211103" y="2409321"/>
                  </a:lnTo>
                </a:path>
                <a:path w="1932939" h="2409825">
                  <a:moveTo>
                    <a:pt x="1500994" y="2409321"/>
                  </a:moveTo>
                  <a:lnTo>
                    <a:pt x="1597625" y="2409321"/>
                  </a:lnTo>
                </a:path>
                <a:path w="1932939" h="2409825">
                  <a:moveTo>
                    <a:pt x="1887516" y="2409321"/>
                  </a:moveTo>
                  <a:lnTo>
                    <a:pt x="1932611" y="2409321"/>
                  </a:lnTo>
                </a:path>
                <a:path w="1932939" h="2409825">
                  <a:moveTo>
                    <a:pt x="0" y="2061451"/>
                  </a:moveTo>
                  <a:lnTo>
                    <a:pt x="51536" y="2061451"/>
                  </a:lnTo>
                </a:path>
                <a:path w="1932939" h="2409825">
                  <a:moveTo>
                    <a:pt x="341427" y="2061451"/>
                  </a:moveTo>
                  <a:lnTo>
                    <a:pt x="824580" y="2061451"/>
                  </a:lnTo>
                </a:path>
                <a:path w="1932939" h="2409825">
                  <a:moveTo>
                    <a:pt x="1114472" y="2061451"/>
                  </a:moveTo>
                  <a:lnTo>
                    <a:pt x="1597625" y="2061451"/>
                  </a:lnTo>
                </a:path>
                <a:path w="1932939" h="2409825">
                  <a:moveTo>
                    <a:pt x="1887516" y="2061451"/>
                  </a:moveTo>
                  <a:lnTo>
                    <a:pt x="1932611" y="2061451"/>
                  </a:lnTo>
                </a:path>
                <a:path w="1932939" h="2409825">
                  <a:moveTo>
                    <a:pt x="0" y="1720023"/>
                  </a:moveTo>
                  <a:lnTo>
                    <a:pt x="51536" y="1720023"/>
                  </a:lnTo>
                </a:path>
                <a:path w="1932939" h="2409825">
                  <a:moveTo>
                    <a:pt x="341427" y="1720023"/>
                  </a:moveTo>
                  <a:lnTo>
                    <a:pt x="824580" y="1720023"/>
                  </a:lnTo>
                </a:path>
                <a:path w="1932939" h="2409825">
                  <a:moveTo>
                    <a:pt x="1114472" y="1720023"/>
                  </a:moveTo>
                  <a:lnTo>
                    <a:pt x="1597625" y="1720023"/>
                  </a:lnTo>
                </a:path>
                <a:path w="1932939" h="2409825">
                  <a:moveTo>
                    <a:pt x="1887516" y="1720023"/>
                  </a:moveTo>
                  <a:lnTo>
                    <a:pt x="1932611" y="1720023"/>
                  </a:lnTo>
                </a:path>
                <a:path w="1932939" h="2409825">
                  <a:moveTo>
                    <a:pt x="0" y="1372153"/>
                  </a:moveTo>
                  <a:lnTo>
                    <a:pt x="824580" y="1372153"/>
                  </a:lnTo>
                </a:path>
                <a:path w="1932939" h="2409825">
                  <a:moveTo>
                    <a:pt x="1114472" y="1372153"/>
                  </a:moveTo>
                  <a:lnTo>
                    <a:pt x="1597625" y="1372153"/>
                  </a:lnTo>
                </a:path>
                <a:path w="1932939" h="2409825">
                  <a:moveTo>
                    <a:pt x="1887516" y="1372153"/>
                  </a:moveTo>
                  <a:lnTo>
                    <a:pt x="1932611" y="1372153"/>
                  </a:lnTo>
                </a:path>
                <a:path w="1932939" h="2409825">
                  <a:moveTo>
                    <a:pt x="0" y="1030725"/>
                  </a:moveTo>
                  <a:lnTo>
                    <a:pt x="824580" y="1030725"/>
                  </a:lnTo>
                </a:path>
                <a:path w="1932939" h="2409825">
                  <a:moveTo>
                    <a:pt x="1114472" y="1030725"/>
                  </a:moveTo>
                  <a:lnTo>
                    <a:pt x="1597625" y="1030725"/>
                  </a:lnTo>
                </a:path>
                <a:path w="1932939" h="2409825">
                  <a:moveTo>
                    <a:pt x="1887516" y="1030725"/>
                  </a:moveTo>
                  <a:lnTo>
                    <a:pt x="1932611" y="1030725"/>
                  </a:lnTo>
                </a:path>
                <a:path w="1932939" h="2409825">
                  <a:moveTo>
                    <a:pt x="0" y="682855"/>
                  </a:moveTo>
                  <a:lnTo>
                    <a:pt x="824580" y="682855"/>
                  </a:lnTo>
                </a:path>
                <a:path w="1932939" h="2409825">
                  <a:moveTo>
                    <a:pt x="1114472" y="682855"/>
                  </a:moveTo>
                  <a:lnTo>
                    <a:pt x="1597625" y="682855"/>
                  </a:lnTo>
                </a:path>
                <a:path w="1932939" h="2409825">
                  <a:moveTo>
                    <a:pt x="1887516" y="682855"/>
                  </a:moveTo>
                  <a:lnTo>
                    <a:pt x="1932611" y="682855"/>
                  </a:lnTo>
                </a:path>
                <a:path w="1932939" h="2409825">
                  <a:moveTo>
                    <a:pt x="0" y="341427"/>
                  </a:moveTo>
                  <a:lnTo>
                    <a:pt x="824580" y="341427"/>
                  </a:lnTo>
                </a:path>
                <a:path w="1932939" h="2409825">
                  <a:moveTo>
                    <a:pt x="1114472" y="341427"/>
                  </a:moveTo>
                  <a:lnTo>
                    <a:pt x="1932611" y="341427"/>
                  </a:lnTo>
                </a:path>
                <a:path w="1932939" h="2409825">
                  <a:moveTo>
                    <a:pt x="0" y="0"/>
                  </a:moveTo>
                  <a:lnTo>
                    <a:pt x="824580" y="0"/>
                  </a:lnTo>
                </a:path>
                <a:path w="1932939" h="2409825">
                  <a:moveTo>
                    <a:pt x="1114472" y="0"/>
                  </a:moveTo>
                  <a:lnTo>
                    <a:pt x="1932611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963152" y="1610324"/>
              <a:ext cx="1932939" cy="1031240"/>
            </a:xfrm>
            <a:custGeom>
              <a:avLst/>
              <a:gdLst/>
              <a:ahLst/>
              <a:cxnLst/>
              <a:rect l="l" t="t" r="r" b="b"/>
              <a:pathLst>
                <a:path w="1932939" h="1031239">
                  <a:moveTo>
                    <a:pt x="0" y="1030725"/>
                  </a:moveTo>
                  <a:lnTo>
                    <a:pt x="1932611" y="1030725"/>
                  </a:lnTo>
                </a:path>
                <a:path w="1932939" h="1031239">
                  <a:moveTo>
                    <a:pt x="0" y="689297"/>
                  </a:moveTo>
                  <a:lnTo>
                    <a:pt x="1932611" y="689297"/>
                  </a:lnTo>
                </a:path>
                <a:path w="1932939" h="1031239">
                  <a:moveTo>
                    <a:pt x="0" y="341427"/>
                  </a:moveTo>
                  <a:lnTo>
                    <a:pt x="1932611" y="341427"/>
                  </a:lnTo>
                </a:path>
                <a:path w="1932939" h="1031239">
                  <a:moveTo>
                    <a:pt x="0" y="0"/>
                  </a:moveTo>
                  <a:lnTo>
                    <a:pt x="1932611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349674" y="1526578"/>
              <a:ext cx="1160145" cy="4206875"/>
            </a:xfrm>
            <a:custGeom>
              <a:avLst/>
              <a:gdLst/>
              <a:ahLst/>
              <a:cxnLst/>
              <a:rect l="l" t="t" r="r" b="b"/>
              <a:pathLst>
                <a:path w="1160145" h="4206875">
                  <a:moveTo>
                    <a:pt x="0" y="4206650"/>
                  </a:moveTo>
                  <a:lnTo>
                    <a:pt x="0" y="0"/>
                  </a:lnTo>
                </a:path>
                <a:path w="1160145" h="4206875">
                  <a:moveTo>
                    <a:pt x="386522" y="4206650"/>
                  </a:moveTo>
                  <a:lnTo>
                    <a:pt x="386522" y="0"/>
                  </a:lnTo>
                </a:path>
                <a:path w="1160145" h="4206875">
                  <a:moveTo>
                    <a:pt x="773044" y="4206650"/>
                  </a:moveTo>
                  <a:lnTo>
                    <a:pt x="773044" y="0"/>
                  </a:lnTo>
                </a:path>
                <a:path w="1160145" h="4206875">
                  <a:moveTo>
                    <a:pt x="1159566" y="4206650"/>
                  </a:moveTo>
                  <a:lnTo>
                    <a:pt x="1159566" y="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30541" y="5738060"/>
              <a:ext cx="1932939" cy="3810"/>
            </a:xfrm>
            <a:custGeom>
              <a:avLst/>
              <a:gdLst/>
              <a:ahLst/>
              <a:cxnLst/>
              <a:rect l="l" t="t" r="r" b="b"/>
              <a:pathLst>
                <a:path w="1932939" h="3810">
                  <a:moveTo>
                    <a:pt x="0" y="0"/>
                  </a:moveTo>
                  <a:lnTo>
                    <a:pt x="51536" y="0"/>
                  </a:lnTo>
                </a:path>
                <a:path w="1932939" h="3810">
                  <a:moveTo>
                    <a:pt x="341427" y="0"/>
                  </a:moveTo>
                  <a:lnTo>
                    <a:pt x="438058" y="0"/>
                  </a:lnTo>
                </a:path>
                <a:path w="1932939" h="3810">
                  <a:moveTo>
                    <a:pt x="727950" y="0"/>
                  </a:moveTo>
                  <a:lnTo>
                    <a:pt x="824580" y="0"/>
                  </a:lnTo>
                </a:path>
                <a:path w="1932939" h="3810">
                  <a:moveTo>
                    <a:pt x="1114472" y="0"/>
                  </a:moveTo>
                  <a:lnTo>
                    <a:pt x="1211103" y="0"/>
                  </a:lnTo>
                </a:path>
                <a:path w="1932939" h="3810">
                  <a:moveTo>
                    <a:pt x="1500994" y="0"/>
                  </a:moveTo>
                  <a:lnTo>
                    <a:pt x="1932611" y="0"/>
                  </a:lnTo>
                </a:path>
                <a:path w="1932939" h="3810">
                  <a:moveTo>
                    <a:pt x="0" y="3221"/>
                  </a:moveTo>
                  <a:lnTo>
                    <a:pt x="1932611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963152" y="5738060"/>
              <a:ext cx="1932939" cy="3810"/>
            </a:xfrm>
            <a:custGeom>
              <a:avLst/>
              <a:gdLst/>
              <a:ahLst/>
              <a:cxnLst/>
              <a:rect l="l" t="t" r="r" b="b"/>
              <a:pathLst>
                <a:path w="1932939" h="3810">
                  <a:moveTo>
                    <a:pt x="0" y="0"/>
                  </a:moveTo>
                  <a:lnTo>
                    <a:pt x="51536" y="0"/>
                  </a:lnTo>
                </a:path>
                <a:path w="1932939" h="3810">
                  <a:moveTo>
                    <a:pt x="341427" y="0"/>
                  </a:moveTo>
                  <a:lnTo>
                    <a:pt x="438058" y="0"/>
                  </a:lnTo>
                </a:path>
                <a:path w="1932939" h="3810">
                  <a:moveTo>
                    <a:pt x="727950" y="0"/>
                  </a:moveTo>
                  <a:lnTo>
                    <a:pt x="824580" y="0"/>
                  </a:lnTo>
                </a:path>
                <a:path w="1932939" h="3810">
                  <a:moveTo>
                    <a:pt x="1114472" y="0"/>
                  </a:moveTo>
                  <a:lnTo>
                    <a:pt x="1211103" y="0"/>
                  </a:lnTo>
                </a:path>
                <a:path w="1932939" h="3810">
                  <a:moveTo>
                    <a:pt x="1500994" y="0"/>
                  </a:moveTo>
                  <a:lnTo>
                    <a:pt x="1932611" y="0"/>
                  </a:lnTo>
                </a:path>
                <a:path w="1932939" h="3810">
                  <a:moveTo>
                    <a:pt x="0" y="3221"/>
                  </a:moveTo>
                  <a:lnTo>
                    <a:pt x="1932611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82065" y="1842249"/>
              <a:ext cx="1836420" cy="3897629"/>
            </a:xfrm>
            <a:custGeom>
              <a:avLst/>
              <a:gdLst/>
              <a:ahLst/>
              <a:cxnLst/>
              <a:rect l="l" t="t" r="r" b="b"/>
              <a:pathLst>
                <a:path w="1836420" h="3897629">
                  <a:moveTo>
                    <a:pt x="289902" y="3472256"/>
                  </a:moveTo>
                  <a:lnTo>
                    <a:pt x="0" y="3472256"/>
                  </a:lnTo>
                  <a:lnTo>
                    <a:pt x="0" y="3897426"/>
                  </a:lnTo>
                  <a:lnTo>
                    <a:pt x="289902" y="3897426"/>
                  </a:lnTo>
                  <a:lnTo>
                    <a:pt x="289902" y="3472256"/>
                  </a:lnTo>
                  <a:close/>
                </a:path>
                <a:path w="1836420" h="3897629">
                  <a:moveTo>
                    <a:pt x="676414" y="2956890"/>
                  </a:moveTo>
                  <a:lnTo>
                    <a:pt x="386524" y="2956890"/>
                  </a:lnTo>
                  <a:lnTo>
                    <a:pt x="386524" y="3897426"/>
                  </a:lnTo>
                  <a:lnTo>
                    <a:pt x="676414" y="3897426"/>
                  </a:lnTo>
                  <a:lnTo>
                    <a:pt x="676414" y="2956890"/>
                  </a:lnTo>
                  <a:close/>
                </a:path>
                <a:path w="1836420" h="3897629">
                  <a:moveTo>
                    <a:pt x="1062939" y="2512390"/>
                  </a:moveTo>
                  <a:lnTo>
                    <a:pt x="773049" y="2512390"/>
                  </a:lnTo>
                  <a:lnTo>
                    <a:pt x="773049" y="3897426"/>
                  </a:lnTo>
                  <a:lnTo>
                    <a:pt x="1062939" y="3897426"/>
                  </a:lnTo>
                  <a:lnTo>
                    <a:pt x="1062939" y="2512390"/>
                  </a:lnTo>
                  <a:close/>
                </a:path>
                <a:path w="1836420" h="3897629">
                  <a:moveTo>
                    <a:pt x="1449463" y="3659073"/>
                  </a:moveTo>
                  <a:lnTo>
                    <a:pt x="1159573" y="3659073"/>
                  </a:lnTo>
                  <a:lnTo>
                    <a:pt x="1159573" y="3897426"/>
                  </a:lnTo>
                  <a:lnTo>
                    <a:pt x="1449463" y="3897426"/>
                  </a:lnTo>
                  <a:lnTo>
                    <a:pt x="1449463" y="3659073"/>
                  </a:lnTo>
                  <a:close/>
                </a:path>
                <a:path w="1836420" h="3897629">
                  <a:moveTo>
                    <a:pt x="1835988" y="0"/>
                  </a:moveTo>
                  <a:lnTo>
                    <a:pt x="1546098" y="0"/>
                  </a:lnTo>
                  <a:lnTo>
                    <a:pt x="1546098" y="3897426"/>
                  </a:lnTo>
                  <a:lnTo>
                    <a:pt x="1835988" y="3897426"/>
                  </a:lnTo>
                  <a:lnTo>
                    <a:pt x="1835988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014688" y="2937395"/>
              <a:ext cx="1836420" cy="2802890"/>
            </a:xfrm>
            <a:custGeom>
              <a:avLst/>
              <a:gdLst/>
              <a:ahLst/>
              <a:cxnLst/>
              <a:rect l="l" t="t" r="r" b="b"/>
              <a:pathLst>
                <a:path w="1836420" h="2802890">
                  <a:moveTo>
                    <a:pt x="289890" y="1732902"/>
                  </a:moveTo>
                  <a:lnTo>
                    <a:pt x="0" y="1732902"/>
                  </a:lnTo>
                  <a:lnTo>
                    <a:pt x="0" y="2802280"/>
                  </a:lnTo>
                  <a:lnTo>
                    <a:pt x="289890" y="2802280"/>
                  </a:lnTo>
                  <a:lnTo>
                    <a:pt x="289890" y="1732902"/>
                  </a:lnTo>
                  <a:close/>
                </a:path>
                <a:path w="1836420" h="2802890">
                  <a:moveTo>
                    <a:pt x="676402" y="2293366"/>
                  </a:moveTo>
                  <a:lnTo>
                    <a:pt x="386511" y="2293366"/>
                  </a:lnTo>
                  <a:lnTo>
                    <a:pt x="386511" y="2802280"/>
                  </a:lnTo>
                  <a:lnTo>
                    <a:pt x="676402" y="2802280"/>
                  </a:lnTo>
                  <a:lnTo>
                    <a:pt x="676402" y="2293366"/>
                  </a:lnTo>
                  <a:close/>
                </a:path>
                <a:path w="1836420" h="2802890">
                  <a:moveTo>
                    <a:pt x="1062926" y="0"/>
                  </a:moveTo>
                  <a:lnTo>
                    <a:pt x="773036" y="0"/>
                  </a:lnTo>
                  <a:lnTo>
                    <a:pt x="773036" y="2802280"/>
                  </a:lnTo>
                  <a:lnTo>
                    <a:pt x="1062926" y="2802280"/>
                  </a:lnTo>
                  <a:lnTo>
                    <a:pt x="1062926" y="0"/>
                  </a:lnTo>
                  <a:close/>
                </a:path>
                <a:path w="1836420" h="2802890">
                  <a:moveTo>
                    <a:pt x="1449451" y="2415756"/>
                  </a:moveTo>
                  <a:lnTo>
                    <a:pt x="1159560" y="2415756"/>
                  </a:lnTo>
                  <a:lnTo>
                    <a:pt x="1159560" y="2802280"/>
                  </a:lnTo>
                  <a:lnTo>
                    <a:pt x="1449451" y="2802280"/>
                  </a:lnTo>
                  <a:lnTo>
                    <a:pt x="1449451" y="2415756"/>
                  </a:lnTo>
                  <a:close/>
                </a:path>
                <a:path w="1836420" h="2802890">
                  <a:moveTo>
                    <a:pt x="1835975" y="689292"/>
                  </a:moveTo>
                  <a:lnTo>
                    <a:pt x="1546085" y="689292"/>
                  </a:lnTo>
                  <a:lnTo>
                    <a:pt x="1546085" y="2802280"/>
                  </a:lnTo>
                  <a:lnTo>
                    <a:pt x="1835975" y="2802280"/>
                  </a:lnTo>
                  <a:lnTo>
                    <a:pt x="1835975" y="689292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790885" y="4200207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12,70%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551046" y="1687813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35,71%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50051" y="5160071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3,88%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436573" y="4644707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8,59%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209618" y="5346889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2,20%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723496" y="2782959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15,05%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483657" y="3472257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11,34%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982662" y="4515867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5,73%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369184" y="5076324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2,72%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142229" y="5198723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2,08%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27320" y="1523357"/>
            <a:ext cx="3872229" cy="4219575"/>
            <a:chOff x="1027320" y="1523357"/>
            <a:chExt cx="3872229" cy="4219575"/>
          </a:xfrm>
        </p:grpSpPr>
        <p:sp>
          <p:nvSpPr>
            <p:cNvPr id="56" name="object 56" descr=""/>
            <p:cNvSpPr/>
            <p:nvPr/>
          </p:nvSpPr>
          <p:spPr>
            <a:xfrm>
              <a:off x="1030541" y="1526578"/>
              <a:ext cx="1932939" cy="4213225"/>
            </a:xfrm>
            <a:custGeom>
              <a:avLst/>
              <a:gdLst/>
              <a:ahLst/>
              <a:cxnLst/>
              <a:rect l="l" t="t" r="r" b="b"/>
              <a:pathLst>
                <a:path w="1932939" h="4213225">
                  <a:moveTo>
                    <a:pt x="0" y="0"/>
                  </a:moveTo>
                  <a:lnTo>
                    <a:pt x="0" y="4213092"/>
                  </a:lnTo>
                </a:path>
                <a:path w="1932939" h="4213225">
                  <a:moveTo>
                    <a:pt x="1932611" y="0"/>
                  </a:moveTo>
                  <a:lnTo>
                    <a:pt x="1932611" y="4213092"/>
                  </a:lnTo>
                </a:path>
                <a:path w="1932939" h="4213225">
                  <a:moveTo>
                    <a:pt x="0" y="0"/>
                  </a:moveTo>
                  <a:lnTo>
                    <a:pt x="1932611" y="0"/>
                  </a:lnTo>
                </a:path>
                <a:path w="1932939" h="4213225">
                  <a:moveTo>
                    <a:pt x="0" y="4213092"/>
                  </a:moveTo>
                  <a:lnTo>
                    <a:pt x="1932611" y="4213092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963152" y="1526578"/>
              <a:ext cx="1932939" cy="4213225"/>
            </a:xfrm>
            <a:custGeom>
              <a:avLst/>
              <a:gdLst/>
              <a:ahLst/>
              <a:cxnLst/>
              <a:rect l="l" t="t" r="r" b="b"/>
              <a:pathLst>
                <a:path w="1932939" h="4213225">
                  <a:moveTo>
                    <a:pt x="0" y="0"/>
                  </a:moveTo>
                  <a:lnTo>
                    <a:pt x="0" y="4213092"/>
                  </a:lnTo>
                </a:path>
                <a:path w="1932939" h="4213225">
                  <a:moveTo>
                    <a:pt x="1932611" y="0"/>
                  </a:moveTo>
                  <a:lnTo>
                    <a:pt x="1932611" y="4213092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963151" y="1526590"/>
              <a:ext cx="1932939" cy="4213225"/>
            </a:xfrm>
            <a:custGeom>
              <a:avLst/>
              <a:gdLst/>
              <a:ahLst/>
              <a:cxnLst/>
              <a:rect l="l" t="t" r="r" b="b"/>
              <a:pathLst>
                <a:path w="1932939" h="4213225">
                  <a:moveTo>
                    <a:pt x="1932609" y="4209859"/>
                  </a:moveTo>
                  <a:lnTo>
                    <a:pt x="0" y="4209859"/>
                  </a:lnTo>
                  <a:lnTo>
                    <a:pt x="0" y="4213085"/>
                  </a:lnTo>
                  <a:lnTo>
                    <a:pt x="1932609" y="4213085"/>
                  </a:lnTo>
                  <a:lnTo>
                    <a:pt x="1932609" y="4209859"/>
                  </a:lnTo>
                  <a:close/>
                </a:path>
                <a:path w="1932939" h="4213225">
                  <a:moveTo>
                    <a:pt x="1932609" y="0"/>
                  </a:moveTo>
                  <a:lnTo>
                    <a:pt x="0" y="0"/>
                  </a:lnTo>
                  <a:lnTo>
                    <a:pt x="0" y="3213"/>
                  </a:lnTo>
                  <a:lnTo>
                    <a:pt x="1932609" y="3213"/>
                  </a:lnTo>
                  <a:lnTo>
                    <a:pt x="1932609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6403200" y="1913100"/>
            <a:ext cx="3659504" cy="3729990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158115" marR="150495">
              <a:lnSpc>
                <a:spcPct val="102200"/>
              </a:lnSpc>
              <a:spcBef>
                <a:spcPts val="1230"/>
              </a:spcBef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Distributing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by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Platform: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Play</a:t>
            </a:r>
            <a:r>
              <a:rPr dirty="0" sz="1200" spc="1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had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largest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share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4F4F4"/>
                </a:solidFill>
                <a:latin typeface="DejaVu Sans"/>
                <a:cs typeface="DejaVu Sans"/>
              </a:rPr>
              <a:t>on </a:t>
            </a:r>
            <a:r>
              <a:rPr dirty="0" sz="1200">
                <a:solidFill>
                  <a:srgbClr val="E05658"/>
                </a:solidFill>
                <a:latin typeface="DejaVu Sans"/>
                <a:cs typeface="DejaVu Sans"/>
              </a:rPr>
              <a:t>YouTube</a:t>
            </a:r>
            <a:r>
              <a:rPr dirty="0" sz="1200" spc="20">
                <a:solidFill>
                  <a:srgbClr val="E05658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with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56%,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20%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on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Meta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Platforms</a:t>
            </a:r>
            <a:endParaRPr sz="1200">
              <a:latin typeface="DejaVu Sans"/>
              <a:cs typeface="DejaVu Sans"/>
            </a:endParaRPr>
          </a:p>
          <a:p>
            <a:pPr algn="ctr" marL="21590" marR="13970">
              <a:lnSpc>
                <a:spcPct val="102200"/>
              </a:lnSpc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(Facebook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&amp;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Instagram),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another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2%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4F4F4"/>
                </a:solidFill>
                <a:latin typeface="DejaVu Sans"/>
                <a:cs typeface="DejaVu Sans"/>
              </a:rPr>
              <a:t>from </a:t>
            </a:r>
            <a:r>
              <a:rPr dirty="0" sz="1200">
                <a:solidFill>
                  <a:srgbClr val="F18D2A"/>
                </a:solidFill>
                <a:latin typeface="DejaVu Sans"/>
                <a:cs typeface="DejaVu Sans"/>
              </a:rPr>
              <a:t>Reddit</a:t>
            </a:r>
            <a:r>
              <a:rPr dirty="0" sz="1200" spc="20">
                <a:solidFill>
                  <a:srgbClr val="F18D2A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3%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0099E1"/>
                </a:solidFill>
                <a:latin typeface="DejaVu Sans"/>
                <a:cs typeface="DejaVu Sans"/>
              </a:rPr>
              <a:t>Twitter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DejaVu Sans"/>
              <a:cs typeface="DejaVu Sans"/>
            </a:endParaRPr>
          </a:p>
          <a:p>
            <a:pPr algn="ctr" marL="116205" marR="108585">
              <a:lnSpc>
                <a:spcPct val="102200"/>
              </a:lnSpc>
              <a:spcBef>
                <a:spcPts val="5"/>
              </a:spcBef>
            </a:pP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Xbox</a:t>
            </a:r>
            <a:r>
              <a:rPr dirty="0" sz="1200" spc="2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Games</a:t>
            </a:r>
            <a:r>
              <a:rPr dirty="0" sz="1200" spc="2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5B74F"/>
                </a:solidFill>
                <a:latin typeface="DejaVu Sans"/>
                <a:cs typeface="DejaVu Sans"/>
              </a:rPr>
              <a:t>Showcase</a:t>
            </a:r>
            <a:r>
              <a:rPr dirty="0" sz="1200" spc="2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obtained</a:t>
            </a:r>
            <a:r>
              <a:rPr dirty="0" sz="1200" spc="3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40%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4F4F4"/>
                </a:solidFill>
                <a:latin typeface="DejaVu Sans"/>
                <a:cs typeface="DejaVu Sans"/>
              </a:rPr>
              <a:t>the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18D2A"/>
                </a:solidFill>
                <a:latin typeface="DejaVu Sans"/>
                <a:cs typeface="DejaVu Sans"/>
              </a:rPr>
              <a:t>Reddit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,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30%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05658"/>
                </a:solidFill>
                <a:latin typeface="DejaVu Sans"/>
                <a:cs typeface="DejaVu Sans"/>
              </a:rPr>
              <a:t>YouTube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,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22%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Meta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Platforms,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5%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4F4F4"/>
                </a:solidFill>
                <a:latin typeface="DejaVu Sans"/>
                <a:cs typeface="DejaVu Sans"/>
              </a:rPr>
              <a:t>from </a:t>
            </a:r>
            <a:r>
              <a:rPr dirty="0" sz="1200" spc="-10">
                <a:solidFill>
                  <a:srgbClr val="0099E1"/>
                </a:solidFill>
                <a:latin typeface="DejaVu Sans"/>
                <a:cs typeface="DejaVu Sans"/>
              </a:rPr>
              <a:t>Twitter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DejaVu Sans"/>
              <a:cs typeface="DejaVu Sans"/>
            </a:endParaRPr>
          </a:p>
          <a:p>
            <a:pPr algn="ctr" marL="45720" marR="38100" indent="-635">
              <a:lnSpc>
                <a:spcPct val="102200"/>
              </a:lnSpc>
              <a:spcBef>
                <a:spcPts val="5"/>
              </a:spcBef>
            </a:pP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This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shows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05658"/>
                </a:solidFill>
                <a:latin typeface="DejaVu Sans"/>
                <a:cs typeface="DejaVu Sans"/>
              </a:rPr>
              <a:t>YouTube</a:t>
            </a:r>
            <a:r>
              <a:rPr dirty="0" sz="1200" spc="25">
                <a:solidFill>
                  <a:srgbClr val="E05658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18D2A"/>
                </a:solidFill>
                <a:latin typeface="DejaVu Sans"/>
                <a:cs typeface="DejaVu Sans"/>
              </a:rPr>
              <a:t>Reddit</a:t>
            </a:r>
            <a:r>
              <a:rPr dirty="0" sz="1200" spc="20">
                <a:solidFill>
                  <a:srgbClr val="F18D2A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are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4F4F4"/>
                </a:solidFill>
                <a:latin typeface="DejaVu Sans"/>
                <a:cs typeface="DejaVu Sans"/>
              </a:rPr>
              <a:t>the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most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active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platforms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for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gaming</a:t>
            </a:r>
            <a:r>
              <a:rPr dirty="0" sz="1200" spc="2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discussions,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while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0099E1"/>
                </a:solidFill>
                <a:latin typeface="DejaVu Sans"/>
                <a:cs typeface="DejaVu Sans"/>
              </a:rPr>
              <a:t>Twitter</a:t>
            </a:r>
            <a:r>
              <a:rPr dirty="0" sz="1200" spc="1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is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1200" spc="2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4F4F4"/>
                </a:solidFill>
                <a:latin typeface="DejaVu Sans"/>
                <a:cs typeface="DejaVu Sans"/>
              </a:rPr>
              <a:t>least</a:t>
            </a:r>
            <a:r>
              <a:rPr dirty="0" sz="120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4F4F4"/>
                </a:solidFill>
                <a:latin typeface="DejaVu Sans"/>
                <a:cs typeface="DejaVu Sans"/>
              </a:rPr>
              <a:t>active.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2650" cy="6638290"/>
          </a:xfrm>
          <a:custGeom>
            <a:avLst/>
            <a:gdLst/>
            <a:ahLst/>
            <a:cxnLst/>
            <a:rect l="l" t="t" r="r" b="b"/>
            <a:pathLst>
              <a:path w="9772650" h="6638290">
                <a:moveTo>
                  <a:pt x="9772571" y="6638095"/>
                </a:moveTo>
                <a:lnTo>
                  <a:pt x="0" y="6638095"/>
                </a:lnTo>
                <a:lnTo>
                  <a:pt x="0" y="0"/>
                </a:lnTo>
                <a:lnTo>
                  <a:pt x="9772571" y="0"/>
                </a:lnTo>
                <a:lnTo>
                  <a:pt x="9772571" y="6638095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83357" y="684119"/>
            <a:ext cx="760095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75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62476" y="2620500"/>
            <a:ext cx="767715" cy="127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6865" algn="l"/>
                <a:tab pos="621030" algn="l"/>
              </a:tabLst>
            </a:pP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2%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4%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6%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82095" y="2620500"/>
            <a:ext cx="6001385" cy="127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0195" algn="l"/>
              </a:tabLst>
            </a:pP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8%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	10%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12%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14%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16%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18%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20%</a:t>
            </a:r>
            <a:r>
              <a:rPr dirty="0" sz="650" spc="28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22%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24%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26%</a:t>
            </a:r>
            <a:r>
              <a:rPr dirty="0" sz="650" spc="28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28%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30%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32%</a:t>
            </a:r>
            <a:r>
              <a:rPr dirty="0" sz="650" spc="28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34%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36%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38%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40%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42%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44%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46%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72107" y="2814786"/>
            <a:ext cx="1178560" cy="127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Share of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3357" y="846023"/>
            <a:ext cx="238315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showcase&gt;&gt;&gt;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PlayStation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3357" y="1020880"/>
            <a:ext cx="171767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nice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2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“And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more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thing”"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3357" y="1195738"/>
            <a:ext cx="260604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Man,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PS5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owner.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ALOT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than..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3357" y="1370595"/>
            <a:ext cx="1898014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thought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3357" y="1545452"/>
            <a:ext cx="26238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Easily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357" y="1720309"/>
            <a:ext cx="1917064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we've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seen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long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3357" y="1895166"/>
            <a:ext cx="261366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Congratulations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you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guys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finally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got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wann..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3357" y="2070023"/>
            <a:ext cx="107632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@Xbox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3357" y="2244880"/>
            <a:ext cx="22853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@Xbox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Great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company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great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evening.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3357" y="2419738"/>
            <a:ext cx="3568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9.5/10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53707" y="835802"/>
            <a:ext cx="9773285" cy="1755775"/>
            <a:chOff x="453707" y="835802"/>
            <a:chExt cx="9773285" cy="1755775"/>
          </a:xfrm>
        </p:grpSpPr>
        <p:sp>
          <p:nvSpPr>
            <p:cNvPr id="18" name="object 18" descr=""/>
            <p:cNvSpPr/>
            <p:nvPr/>
          </p:nvSpPr>
          <p:spPr>
            <a:xfrm>
              <a:off x="457199" y="839295"/>
              <a:ext cx="2642870" cy="175260"/>
            </a:xfrm>
            <a:custGeom>
              <a:avLst/>
              <a:gdLst/>
              <a:ahLst/>
              <a:cxnLst/>
              <a:rect l="l" t="t" r="r" b="b"/>
              <a:pathLst>
                <a:path w="2642870" h="175259">
                  <a:moveTo>
                    <a:pt x="2642285" y="0"/>
                  </a:moveTo>
                  <a:lnTo>
                    <a:pt x="0" y="0"/>
                  </a:lnTo>
                </a:path>
                <a:path w="2642870" h="175259">
                  <a:moveTo>
                    <a:pt x="2642285" y="174857"/>
                  </a:moveTo>
                  <a:lnTo>
                    <a:pt x="0" y="174857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99485" y="1014152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99485" y="1014152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241962" y="994723"/>
              <a:ext cx="1839595" cy="45720"/>
            </a:xfrm>
            <a:custGeom>
              <a:avLst/>
              <a:gdLst/>
              <a:ahLst/>
              <a:cxnLst/>
              <a:rect l="l" t="t" r="r" b="b"/>
              <a:pathLst>
                <a:path w="1839595" h="45719">
                  <a:moveTo>
                    <a:pt x="0" y="0"/>
                  </a:moveTo>
                  <a:lnTo>
                    <a:pt x="0" y="45333"/>
                  </a:lnTo>
                </a:path>
                <a:path w="1839595" h="45719">
                  <a:moveTo>
                    <a:pt x="304380" y="0"/>
                  </a:moveTo>
                  <a:lnTo>
                    <a:pt x="304380" y="45333"/>
                  </a:lnTo>
                </a:path>
                <a:path w="1839595" h="45719">
                  <a:moveTo>
                    <a:pt x="608761" y="0"/>
                  </a:moveTo>
                  <a:lnTo>
                    <a:pt x="608761" y="45333"/>
                  </a:lnTo>
                </a:path>
                <a:path w="1839595" h="45719">
                  <a:moveTo>
                    <a:pt x="919619" y="0"/>
                  </a:moveTo>
                  <a:lnTo>
                    <a:pt x="919619" y="45333"/>
                  </a:lnTo>
                </a:path>
                <a:path w="1839595" h="45719">
                  <a:moveTo>
                    <a:pt x="1224000" y="0"/>
                  </a:moveTo>
                  <a:lnTo>
                    <a:pt x="1224000" y="45333"/>
                  </a:lnTo>
                </a:path>
                <a:path w="1839595" h="45719">
                  <a:moveTo>
                    <a:pt x="1528380" y="0"/>
                  </a:moveTo>
                  <a:lnTo>
                    <a:pt x="1528380" y="45333"/>
                  </a:lnTo>
                </a:path>
                <a:path w="1839595" h="45719">
                  <a:moveTo>
                    <a:pt x="1839238" y="0"/>
                  </a:moveTo>
                  <a:lnTo>
                    <a:pt x="1839238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7199" y="1189009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99485" y="1189009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99485" y="1189009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241962" y="1169580"/>
              <a:ext cx="920115" cy="45720"/>
            </a:xfrm>
            <a:custGeom>
              <a:avLst/>
              <a:gdLst/>
              <a:ahLst/>
              <a:cxnLst/>
              <a:rect l="l" t="t" r="r" b="b"/>
              <a:pathLst>
                <a:path w="920114" h="45719">
                  <a:moveTo>
                    <a:pt x="0" y="0"/>
                  </a:moveTo>
                  <a:lnTo>
                    <a:pt x="0" y="45333"/>
                  </a:lnTo>
                </a:path>
                <a:path w="920114" h="45719">
                  <a:moveTo>
                    <a:pt x="304380" y="0"/>
                  </a:moveTo>
                  <a:lnTo>
                    <a:pt x="304380" y="45333"/>
                  </a:lnTo>
                </a:path>
                <a:path w="920114" h="45719">
                  <a:moveTo>
                    <a:pt x="608761" y="0"/>
                  </a:moveTo>
                  <a:lnTo>
                    <a:pt x="608761" y="45333"/>
                  </a:lnTo>
                </a:path>
                <a:path w="920114" h="45719">
                  <a:moveTo>
                    <a:pt x="919619" y="0"/>
                  </a:moveTo>
                  <a:lnTo>
                    <a:pt x="919619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7199" y="1363866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099485" y="1363866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099485" y="1363866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241962" y="1344438"/>
              <a:ext cx="608965" cy="45720"/>
            </a:xfrm>
            <a:custGeom>
              <a:avLst/>
              <a:gdLst/>
              <a:ahLst/>
              <a:cxnLst/>
              <a:rect l="l" t="t" r="r" b="b"/>
              <a:pathLst>
                <a:path w="608964" h="45719">
                  <a:moveTo>
                    <a:pt x="0" y="0"/>
                  </a:moveTo>
                  <a:lnTo>
                    <a:pt x="0" y="45333"/>
                  </a:lnTo>
                </a:path>
                <a:path w="608964" h="45719">
                  <a:moveTo>
                    <a:pt x="304380" y="0"/>
                  </a:moveTo>
                  <a:lnTo>
                    <a:pt x="304380" y="45333"/>
                  </a:lnTo>
                </a:path>
                <a:path w="608964" h="45719">
                  <a:moveTo>
                    <a:pt x="608761" y="0"/>
                  </a:moveTo>
                  <a:lnTo>
                    <a:pt x="608761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57199" y="1538723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99485" y="1538723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99485" y="1538723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241962" y="1519295"/>
              <a:ext cx="304800" cy="45720"/>
            </a:xfrm>
            <a:custGeom>
              <a:avLst/>
              <a:gdLst/>
              <a:ahLst/>
              <a:cxnLst/>
              <a:rect l="l" t="t" r="r" b="b"/>
              <a:pathLst>
                <a:path w="304800" h="45719">
                  <a:moveTo>
                    <a:pt x="0" y="0"/>
                  </a:moveTo>
                  <a:lnTo>
                    <a:pt x="0" y="45333"/>
                  </a:lnTo>
                </a:path>
                <a:path w="304800" h="45719">
                  <a:moveTo>
                    <a:pt x="304380" y="0"/>
                  </a:moveTo>
                  <a:lnTo>
                    <a:pt x="304380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7199" y="1713580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99485" y="1713580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099485" y="1713580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241962" y="1694152"/>
              <a:ext cx="304800" cy="45720"/>
            </a:xfrm>
            <a:custGeom>
              <a:avLst/>
              <a:gdLst/>
              <a:ahLst/>
              <a:cxnLst/>
              <a:rect l="l" t="t" r="r" b="b"/>
              <a:pathLst>
                <a:path w="304800" h="45719">
                  <a:moveTo>
                    <a:pt x="0" y="0"/>
                  </a:moveTo>
                  <a:lnTo>
                    <a:pt x="0" y="45333"/>
                  </a:lnTo>
                </a:path>
                <a:path w="304800" h="45719">
                  <a:moveTo>
                    <a:pt x="304380" y="0"/>
                  </a:moveTo>
                  <a:lnTo>
                    <a:pt x="304380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57199" y="1888438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99485" y="1888438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99485" y="1888438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241962" y="1869009"/>
              <a:ext cx="304800" cy="45720"/>
            </a:xfrm>
            <a:custGeom>
              <a:avLst/>
              <a:gdLst/>
              <a:ahLst/>
              <a:cxnLst/>
              <a:rect l="l" t="t" r="r" b="b"/>
              <a:pathLst>
                <a:path w="304800" h="45719">
                  <a:moveTo>
                    <a:pt x="0" y="0"/>
                  </a:moveTo>
                  <a:lnTo>
                    <a:pt x="0" y="45333"/>
                  </a:lnTo>
                </a:path>
                <a:path w="304800" h="45719">
                  <a:moveTo>
                    <a:pt x="304380" y="0"/>
                  </a:moveTo>
                  <a:lnTo>
                    <a:pt x="304380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7199" y="2063295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99485" y="2063295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099485" y="2063295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241962" y="2043866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w="0" h="45719">
                  <a:moveTo>
                    <a:pt x="0" y="0"/>
                  </a:moveTo>
                  <a:lnTo>
                    <a:pt x="0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57199" y="2238152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099485" y="2238152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099485" y="2238152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241962" y="2218723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w="0" h="45719">
                  <a:moveTo>
                    <a:pt x="0" y="0"/>
                  </a:moveTo>
                  <a:lnTo>
                    <a:pt x="0" y="45333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57199" y="2413009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099485" y="2413009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099485" y="2413009"/>
              <a:ext cx="7124065" cy="0"/>
            </a:xfrm>
            <a:custGeom>
              <a:avLst/>
              <a:gdLst/>
              <a:ahLst/>
              <a:cxnLst/>
              <a:rect l="l" t="t" r="r" b="b"/>
              <a:pathLst>
                <a:path w="7124065" h="0">
                  <a:moveTo>
                    <a:pt x="0" y="0"/>
                  </a:moveTo>
                  <a:lnTo>
                    <a:pt x="7123809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241962" y="994723"/>
              <a:ext cx="6126480" cy="1586865"/>
            </a:xfrm>
            <a:custGeom>
              <a:avLst/>
              <a:gdLst/>
              <a:ahLst/>
              <a:cxnLst/>
              <a:rect l="l" t="t" r="r" b="b"/>
              <a:pathLst>
                <a:path w="6126480" h="1586864">
                  <a:moveTo>
                    <a:pt x="0" y="1398857"/>
                  </a:moveTo>
                  <a:lnTo>
                    <a:pt x="0" y="1444190"/>
                  </a:lnTo>
                </a:path>
                <a:path w="6126480" h="1586864">
                  <a:moveTo>
                    <a:pt x="304380" y="1049142"/>
                  </a:moveTo>
                  <a:lnTo>
                    <a:pt x="304380" y="1586666"/>
                  </a:lnTo>
                </a:path>
                <a:path w="6126480" h="1586864">
                  <a:moveTo>
                    <a:pt x="608761" y="524571"/>
                  </a:moveTo>
                  <a:lnTo>
                    <a:pt x="608761" y="1586666"/>
                  </a:lnTo>
                </a:path>
                <a:path w="6126480" h="1586864">
                  <a:moveTo>
                    <a:pt x="919619" y="349714"/>
                  </a:moveTo>
                  <a:lnTo>
                    <a:pt x="919619" y="1586666"/>
                  </a:lnTo>
                </a:path>
                <a:path w="6126480" h="1586864">
                  <a:moveTo>
                    <a:pt x="1224000" y="174857"/>
                  </a:moveTo>
                  <a:lnTo>
                    <a:pt x="1224000" y="1586666"/>
                  </a:lnTo>
                </a:path>
                <a:path w="6126480" h="1586864">
                  <a:moveTo>
                    <a:pt x="1528380" y="174857"/>
                  </a:moveTo>
                  <a:lnTo>
                    <a:pt x="1528380" y="1586666"/>
                  </a:lnTo>
                </a:path>
                <a:path w="6126480" h="1586864">
                  <a:moveTo>
                    <a:pt x="1839238" y="174857"/>
                  </a:moveTo>
                  <a:lnTo>
                    <a:pt x="1839238" y="1586666"/>
                  </a:lnTo>
                </a:path>
                <a:path w="6126480" h="1586864">
                  <a:moveTo>
                    <a:pt x="2143619" y="0"/>
                  </a:moveTo>
                  <a:lnTo>
                    <a:pt x="2143619" y="1586666"/>
                  </a:lnTo>
                </a:path>
                <a:path w="6126480" h="1586864">
                  <a:moveTo>
                    <a:pt x="2448000" y="0"/>
                  </a:moveTo>
                  <a:lnTo>
                    <a:pt x="2448000" y="1586666"/>
                  </a:lnTo>
                </a:path>
                <a:path w="6126480" h="1586864">
                  <a:moveTo>
                    <a:pt x="2752381" y="0"/>
                  </a:moveTo>
                  <a:lnTo>
                    <a:pt x="2752381" y="1586666"/>
                  </a:lnTo>
                </a:path>
                <a:path w="6126480" h="1586864">
                  <a:moveTo>
                    <a:pt x="3063238" y="0"/>
                  </a:moveTo>
                  <a:lnTo>
                    <a:pt x="3063238" y="1586666"/>
                  </a:lnTo>
                </a:path>
                <a:path w="6126480" h="1586864">
                  <a:moveTo>
                    <a:pt x="3367619" y="0"/>
                  </a:moveTo>
                  <a:lnTo>
                    <a:pt x="3367619" y="1586666"/>
                  </a:lnTo>
                </a:path>
                <a:path w="6126480" h="1586864">
                  <a:moveTo>
                    <a:pt x="3672000" y="0"/>
                  </a:moveTo>
                  <a:lnTo>
                    <a:pt x="3672000" y="1586666"/>
                  </a:lnTo>
                </a:path>
                <a:path w="6126480" h="1586864">
                  <a:moveTo>
                    <a:pt x="3982857" y="0"/>
                  </a:moveTo>
                  <a:lnTo>
                    <a:pt x="3982857" y="1586666"/>
                  </a:lnTo>
                </a:path>
                <a:path w="6126480" h="1586864">
                  <a:moveTo>
                    <a:pt x="4287238" y="0"/>
                  </a:moveTo>
                  <a:lnTo>
                    <a:pt x="4287238" y="1586666"/>
                  </a:lnTo>
                </a:path>
                <a:path w="6126480" h="1586864">
                  <a:moveTo>
                    <a:pt x="4591619" y="0"/>
                  </a:moveTo>
                  <a:lnTo>
                    <a:pt x="4591619" y="1586666"/>
                  </a:lnTo>
                </a:path>
                <a:path w="6126480" h="1586864">
                  <a:moveTo>
                    <a:pt x="4902476" y="0"/>
                  </a:moveTo>
                  <a:lnTo>
                    <a:pt x="4902476" y="1586666"/>
                  </a:lnTo>
                </a:path>
                <a:path w="6126480" h="1586864">
                  <a:moveTo>
                    <a:pt x="5206857" y="0"/>
                  </a:moveTo>
                  <a:lnTo>
                    <a:pt x="5206857" y="1586666"/>
                  </a:lnTo>
                </a:path>
                <a:path w="6126480" h="1586864">
                  <a:moveTo>
                    <a:pt x="5511238" y="0"/>
                  </a:moveTo>
                  <a:lnTo>
                    <a:pt x="5511238" y="1586666"/>
                  </a:lnTo>
                </a:path>
                <a:path w="6126480" h="1586864">
                  <a:moveTo>
                    <a:pt x="5822095" y="0"/>
                  </a:moveTo>
                  <a:lnTo>
                    <a:pt x="5822095" y="1586666"/>
                  </a:lnTo>
                </a:path>
                <a:path w="6126480" h="1586864">
                  <a:moveTo>
                    <a:pt x="6126476" y="0"/>
                  </a:moveTo>
                  <a:lnTo>
                    <a:pt x="6126476" y="1586666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672819" y="839295"/>
              <a:ext cx="304800" cy="1742439"/>
            </a:xfrm>
            <a:custGeom>
              <a:avLst/>
              <a:gdLst/>
              <a:ahLst/>
              <a:cxnLst/>
              <a:rect l="l" t="t" r="r" b="b"/>
              <a:pathLst>
                <a:path w="304800" h="1742439">
                  <a:moveTo>
                    <a:pt x="0" y="1742095"/>
                  </a:moveTo>
                  <a:lnTo>
                    <a:pt x="0" y="0"/>
                  </a:lnTo>
                </a:path>
                <a:path w="304800" h="1742439">
                  <a:moveTo>
                    <a:pt x="304380" y="1742095"/>
                  </a:moveTo>
                  <a:lnTo>
                    <a:pt x="304380" y="0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57199" y="2587866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 h="0">
                  <a:moveTo>
                    <a:pt x="2642285" y="0"/>
                  </a:moveTo>
                  <a:lnTo>
                    <a:pt x="0" y="0"/>
                  </a:lnTo>
                </a:path>
              </a:pathLst>
            </a:custGeom>
            <a:ln w="6476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241962" y="256843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w="0" h="13335">
                  <a:moveTo>
                    <a:pt x="0" y="0"/>
                  </a:moveTo>
                  <a:lnTo>
                    <a:pt x="0" y="12952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099485" y="1040066"/>
              <a:ext cx="2072639" cy="1528445"/>
            </a:xfrm>
            <a:custGeom>
              <a:avLst/>
              <a:gdLst/>
              <a:ahLst/>
              <a:cxnLst/>
              <a:rect l="l" t="t" r="r" b="b"/>
              <a:pathLst>
                <a:path w="2072639" h="1528445">
                  <a:moveTo>
                    <a:pt x="323799" y="1398854"/>
                  </a:moveTo>
                  <a:lnTo>
                    <a:pt x="0" y="1398854"/>
                  </a:lnTo>
                  <a:lnTo>
                    <a:pt x="0" y="1528381"/>
                  </a:lnTo>
                  <a:lnTo>
                    <a:pt x="323799" y="1528381"/>
                  </a:lnTo>
                  <a:lnTo>
                    <a:pt x="323799" y="1398854"/>
                  </a:lnTo>
                  <a:close/>
                </a:path>
                <a:path w="2072639" h="1528445">
                  <a:moveTo>
                    <a:pt x="388569" y="1224000"/>
                  </a:moveTo>
                  <a:lnTo>
                    <a:pt x="0" y="1224000"/>
                  </a:lnTo>
                  <a:lnTo>
                    <a:pt x="0" y="1353515"/>
                  </a:lnTo>
                  <a:lnTo>
                    <a:pt x="388569" y="1353515"/>
                  </a:lnTo>
                  <a:lnTo>
                    <a:pt x="388569" y="1224000"/>
                  </a:lnTo>
                  <a:close/>
                </a:path>
                <a:path w="2072639" h="1528445">
                  <a:moveTo>
                    <a:pt x="414464" y="1049134"/>
                  </a:moveTo>
                  <a:lnTo>
                    <a:pt x="0" y="1049134"/>
                  </a:lnTo>
                  <a:lnTo>
                    <a:pt x="0" y="1178661"/>
                  </a:lnTo>
                  <a:lnTo>
                    <a:pt x="414464" y="1178661"/>
                  </a:lnTo>
                  <a:lnTo>
                    <a:pt x="414464" y="1049134"/>
                  </a:lnTo>
                  <a:close/>
                </a:path>
                <a:path w="2072639" h="1528445">
                  <a:moveTo>
                    <a:pt x="556945" y="874280"/>
                  </a:moveTo>
                  <a:lnTo>
                    <a:pt x="0" y="874280"/>
                  </a:lnTo>
                  <a:lnTo>
                    <a:pt x="0" y="1003808"/>
                  </a:lnTo>
                  <a:lnTo>
                    <a:pt x="556945" y="1003808"/>
                  </a:lnTo>
                  <a:lnTo>
                    <a:pt x="556945" y="874280"/>
                  </a:lnTo>
                  <a:close/>
                </a:path>
                <a:path w="2072639" h="1528445">
                  <a:moveTo>
                    <a:pt x="692950" y="699427"/>
                  </a:moveTo>
                  <a:lnTo>
                    <a:pt x="0" y="699427"/>
                  </a:lnTo>
                  <a:lnTo>
                    <a:pt x="0" y="828954"/>
                  </a:lnTo>
                  <a:lnTo>
                    <a:pt x="692950" y="828954"/>
                  </a:lnTo>
                  <a:lnTo>
                    <a:pt x="692950" y="699427"/>
                  </a:lnTo>
                  <a:close/>
                </a:path>
                <a:path w="2072639" h="1528445">
                  <a:moveTo>
                    <a:pt x="699427" y="524573"/>
                  </a:moveTo>
                  <a:lnTo>
                    <a:pt x="0" y="524573"/>
                  </a:lnTo>
                  <a:lnTo>
                    <a:pt x="0" y="654088"/>
                  </a:lnTo>
                  <a:lnTo>
                    <a:pt x="699427" y="654088"/>
                  </a:lnTo>
                  <a:lnTo>
                    <a:pt x="699427" y="524573"/>
                  </a:lnTo>
                  <a:close/>
                </a:path>
                <a:path w="2072639" h="1528445">
                  <a:moveTo>
                    <a:pt x="964946" y="349707"/>
                  </a:moveTo>
                  <a:lnTo>
                    <a:pt x="0" y="349707"/>
                  </a:lnTo>
                  <a:lnTo>
                    <a:pt x="0" y="479234"/>
                  </a:lnTo>
                  <a:lnTo>
                    <a:pt x="964946" y="479234"/>
                  </a:lnTo>
                  <a:lnTo>
                    <a:pt x="964946" y="349707"/>
                  </a:lnTo>
                  <a:close/>
                </a:path>
                <a:path w="2072639" h="1528445">
                  <a:moveTo>
                    <a:pt x="1159230" y="174853"/>
                  </a:moveTo>
                  <a:lnTo>
                    <a:pt x="0" y="174853"/>
                  </a:lnTo>
                  <a:lnTo>
                    <a:pt x="0" y="304380"/>
                  </a:lnTo>
                  <a:lnTo>
                    <a:pt x="1159230" y="304380"/>
                  </a:lnTo>
                  <a:lnTo>
                    <a:pt x="1159230" y="174853"/>
                  </a:lnTo>
                  <a:close/>
                </a:path>
                <a:path w="2072639" h="1528445">
                  <a:moveTo>
                    <a:pt x="2072373" y="0"/>
                  </a:moveTo>
                  <a:lnTo>
                    <a:pt x="0" y="0"/>
                  </a:lnTo>
                  <a:lnTo>
                    <a:pt x="0" y="129514"/>
                  </a:lnTo>
                  <a:lnTo>
                    <a:pt x="2072373" y="129514"/>
                  </a:lnTo>
                  <a:lnTo>
                    <a:pt x="2072373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241962" y="839295"/>
              <a:ext cx="6126480" cy="26034"/>
            </a:xfrm>
            <a:custGeom>
              <a:avLst/>
              <a:gdLst/>
              <a:ahLst/>
              <a:cxnLst/>
              <a:rect l="l" t="t" r="r" b="b"/>
              <a:pathLst>
                <a:path w="6126480" h="26034">
                  <a:moveTo>
                    <a:pt x="0" y="0"/>
                  </a:moveTo>
                  <a:lnTo>
                    <a:pt x="0" y="25904"/>
                  </a:lnTo>
                </a:path>
                <a:path w="6126480" h="26034">
                  <a:moveTo>
                    <a:pt x="304380" y="0"/>
                  </a:moveTo>
                  <a:lnTo>
                    <a:pt x="304380" y="25904"/>
                  </a:lnTo>
                </a:path>
                <a:path w="6126480" h="26034">
                  <a:moveTo>
                    <a:pt x="608761" y="0"/>
                  </a:moveTo>
                  <a:lnTo>
                    <a:pt x="608761" y="25904"/>
                  </a:lnTo>
                </a:path>
                <a:path w="6126480" h="26034">
                  <a:moveTo>
                    <a:pt x="919619" y="0"/>
                  </a:moveTo>
                  <a:lnTo>
                    <a:pt x="919619" y="25904"/>
                  </a:lnTo>
                </a:path>
                <a:path w="6126480" h="26034">
                  <a:moveTo>
                    <a:pt x="1224000" y="0"/>
                  </a:moveTo>
                  <a:lnTo>
                    <a:pt x="1224000" y="25904"/>
                  </a:lnTo>
                </a:path>
                <a:path w="6126480" h="26034">
                  <a:moveTo>
                    <a:pt x="1528380" y="0"/>
                  </a:moveTo>
                  <a:lnTo>
                    <a:pt x="1528380" y="25904"/>
                  </a:lnTo>
                </a:path>
                <a:path w="6126480" h="26034">
                  <a:moveTo>
                    <a:pt x="1839238" y="0"/>
                  </a:moveTo>
                  <a:lnTo>
                    <a:pt x="1839238" y="25904"/>
                  </a:lnTo>
                </a:path>
                <a:path w="6126480" h="26034">
                  <a:moveTo>
                    <a:pt x="2143619" y="0"/>
                  </a:moveTo>
                  <a:lnTo>
                    <a:pt x="2143619" y="25904"/>
                  </a:lnTo>
                </a:path>
                <a:path w="6126480" h="26034">
                  <a:moveTo>
                    <a:pt x="2448000" y="0"/>
                  </a:moveTo>
                  <a:lnTo>
                    <a:pt x="2448000" y="25904"/>
                  </a:lnTo>
                </a:path>
                <a:path w="6126480" h="26034">
                  <a:moveTo>
                    <a:pt x="2752381" y="0"/>
                  </a:moveTo>
                  <a:lnTo>
                    <a:pt x="2752381" y="25904"/>
                  </a:lnTo>
                </a:path>
                <a:path w="6126480" h="26034">
                  <a:moveTo>
                    <a:pt x="3063238" y="0"/>
                  </a:moveTo>
                  <a:lnTo>
                    <a:pt x="3063238" y="25904"/>
                  </a:lnTo>
                </a:path>
                <a:path w="6126480" h="26034">
                  <a:moveTo>
                    <a:pt x="3367619" y="0"/>
                  </a:moveTo>
                  <a:lnTo>
                    <a:pt x="3367619" y="25904"/>
                  </a:lnTo>
                </a:path>
                <a:path w="6126480" h="26034">
                  <a:moveTo>
                    <a:pt x="3672000" y="0"/>
                  </a:moveTo>
                  <a:lnTo>
                    <a:pt x="3672000" y="25904"/>
                  </a:lnTo>
                </a:path>
                <a:path w="6126480" h="26034">
                  <a:moveTo>
                    <a:pt x="3982857" y="0"/>
                  </a:moveTo>
                  <a:lnTo>
                    <a:pt x="3982857" y="25904"/>
                  </a:lnTo>
                </a:path>
                <a:path w="6126480" h="26034">
                  <a:moveTo>
                    <a:pt x="4287238" y="0"/>
                  </a:moveTo>
                  <a:lnTo>
                    <a:pt x="4287238" y="25904"/>
                  </a:lnTo>
                </a:path>
                <a:path w="6126480" h="26034">
                  <a:moveTo>
                    <a:pt x="4591619" y="0"/>
                  </a:moveTo>
                  <a:lnTo>
                    <a:pt x="4591619" y="25904"/>
                  </a:lnTo>
                </a:path>
                <a:path w="6126480" h="26034">
                  <a:moveTo>
                    <a:pt x="4902476" y="0"/>
                  </a:moveTo>
                  <a:lnTo>
                    <a:pt x="4902476" y="25904"/>
                  </a:lnTo>
                </a:path>
                <a:path w="6126480" h="26034">
                  <a:moveTo>
                    <a:pt x="5206857" y="0"/>
                  </a:moveTo>
                  <a:lnTo>
                    <a:pt x="5206857" y="25904"/>
                  </a:lnTo>
                </a:path>
                <a:path w="6126480" h="26034">
                  <a:moveTo>
                    <a:pt x="5511238" y="0"/>
                  </a:moveTo>
                  <a:lnTo>
                    <a:pt x="5511238" y="25904"/>
                  </a:lnTo>
                </a:path>
                <a:path w="6126480" h="26034">
                  <a:moveTo>
                    <a:pt x="5822095" y="0"/>
                  </a:moveTo>
                  <a:lnTo>
                    <a:pt x="5822095" y="25904"/>
                  </a:lnTo>
                </a:path>
                <a:path w="6126480" h="26034">
                  <a:moveTo>
                    <a:pt x="6126476" y="0"/>
                  </a:moveTo>
                  <a:lnTo>
                    <a:pt x="6126476" y="25904"/>
                  </a:lnTo>
                </a:path>
              </a:pathLst>
            </a:custGeom>
            <a:ln w="647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099485" y="865200"/>
              <a:ext cx="6392545" cy="129539"/>
            </a:xfrm>
            <a:custGeom>
              <a:avLst/>
              <a:gdLst/>
              <a:ahLst/>
              <a:cxnLst/>
              <a:rect l="l" t="t" r="r" b="b"/>
              <a:pathLst>
                <a:path w="6392545" h="129540">
                  <a:moveTo>
                    <a:pt x="6392000" y="129523"/>
                  </a:moveTo>
                  <a:lnTo>
                    <a:pt x="0" y="129523"/>
                  </a:lnTo>
                  <a:lnTo>
                    <a:pt x="0" y="0"/>
                  </a:lnTo>
                  <a:lnTo>
                    <a:pt x="6392000" y="0"/>
                  </a:lnTo>
                  <a:lnTo>
                    <a:pt x="6392000" y="129523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9504691" y="846023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42,82%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178595" y="1020880"/>
            <a:ext cx="42037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14,60%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271928" y="1195738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8,65%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071167" y="1370595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7,36%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805643" y="1545452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5,64%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805643" y="1720309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5,62%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669643" y="1895166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4,72%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3520690" y="2070023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3,77%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501262" y="2244880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3,62%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3436500" y="2419738"/>
            <a:ext cx="3549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3,20%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3099486" y="839295"/>
            <a:ext cx="7124065" cy="1748789"/>
          </a:xfrm>
          <a:custGeom>
            <a:avLst/>
            <a:gdLst/>
            <a:ahLst/>
            <a:cxnLst/>
            <a:rect l="l" t="t" r="r" b="b"/>
            <a:pathLst>
              <a:path w="7124065" h="1748789">
                <a:moveTo>
                  <a:pt x="0" y="0"/>
                </a:moveTo>
                <a:lnTo>
                  <a:pt x="0" y="1748571"/>
                </a:lnTo>
              </a:path>
              <a:path w="7124065" h="1748789">
                <a:moveTo>
                  <a:pt x="7123809" y="0"/>
                </a:moveTo>
                <a:lnTo>
                  <a:pt x="7123809" y="1748571"/>
                </a:lnTo>
              </a:path>
              <a:path w="7124065" h="1748789">
                <a:moveTo>
                  <a:pt x="0" y="0"/>
                </a:moveTo>
                <a:lnTo>
                  <a:pt x="7123809" y="0"/>
                </a:lnTo>
              </a:path>
              <a:path w="7124065" h="1748789">
                <a:moveTo>
                  <a:pt x="0" y="1748571"/>
                </a:moveTo>
                <a:lnTo>
                  <a:pt x="7123809" y="1748571"/>
                </a:lnTo>
              </a:path>
            </a:pathLst>
          </a:custGeom>
          <a:ln w="6476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3191517" y="422344"/>
            <a:ext cx="4297680" cy="4349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50"/>
              </a:spcBef>
            </a:pPr>
            <a:r>
              <a:rPr dirty="0" sz="1000" spc="95" b="1">
                <a:solidFill>
                  <a:srgbClr val="FFFFFF"/>
                </a:solidFill>
                <a:latin typeface="DejaVu Sans"/>
                <a:cs typeface="DejaVu Sans"/>
              </a:rPr>
              <a:t>Top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75" b="1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r>
              <a:rPr dirty="0" sz="100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100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5" b="1">
                <a:solidFill>
                  <a:srgbClr val="FFFFFF"/>
                </a:solidFill>
                <a:latin typeface="DejaVu Sans"/>
                <a:cs typeface="DejaVu Sans"/>
              </a:rPr>
              <a:t>Popular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85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00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5" b="1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sz="100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90" b="1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00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80" b="1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1000" spc="5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80" b="1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1000">
              <a:latin typeface="DejaVu Sans"/>
              <a:cs typeface="DejaVu Sans"/>
            </a:endParaRPr>
          </a:p>
          <a:p>
            <a:pPr algn="r" marR="26034">
              <a:lnSpc>
                <a:spcPct val="100000"/>
              </a:lnSpc>
              <a:spcBef>
                <a:spcPts val="430"/>
              </a:spcBef>
            </a:pPr>
            <a:r>
              <a:rPr dirty="0" sz="950" spc="85" b="1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4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80" b="1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95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75" b="1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9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22352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50">
                <a:solidFill>
                  <a:srgbClr val="757575"/>
                </a:solidFill>
                <a:latin typeface="Lucida Sans"/>
                <a:cs typeface="Lucida Sans"/>
              </a:rPr>
              <a:t>3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29908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Comm..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50348"/>
            <a:ext cx="7385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Event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Phase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27156"/>
            <a:ext cx="85915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Platfo..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72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State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of</a:t>
                      </a:r>
                      <a:r>
                        <a:rPr dirty="0" sz="600" spc="1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0160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Xbox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Ga..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14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nt</a:t>
                      </a:r>
                      <a:r>
                        <a:rPr dirty="0" sz="600" spc="-4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3220821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66" y="17703"/>
                  </a:lnTo>
                  <a:lnTo>
                    <a:pt x="4777943" y="8496"/>
                  </a:lnTo>
                  <a:lnTo>
                    <a:pt x="4768735" y="2286"/>
                  </a:lnTo>
                  <a:lnTo>
                    <a:pt x="4757445" y="0"/>
                  </a:lnTo>
                  <a:lnTo>
                    <a:pt x="4754232" y="660"/>
                  </a:lnTo>
                  <a:lnTo>
                    <a:pt x="4754232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16" y="2286"/>
                  </a:lnTo>
                  <a:lnTo>
                    <a:pt x="8496" y="8496"/>
                  </a:lnTo>
                  <a:lnTo>
                    <a:pt x="2286" y="17703"/>
                  </a:lnTo>
                  <a:lnTo>
                    <a:pt x="0" y="28994"/>
                  </a:lnTo>
                  <a:lnTo>
                    <a:pt x="2286" y="40271"/>
                  </a:lnTo>
                  <a:lnTo>
                    <a:pt x="8496" y="49491"/>
                  </a:lnTo>
                  <a:lnTo>
                    <a:pt x="17716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32" y="57975"/>
                  </a:lnTo>
                  <a:lnTo>
                    <a:pt x="4754232" y="57340"/>
                  </a:lnTo>
                  <a:lnTo>
                    <a:pt x="4757445" y="57975"/>
                  </a:lnTo>
                  <a:lnTo>
                    <a:pt x="4768735" y="55702"/>
                  </a:lnTo>
                  <a:lnTo>
                    <a:pt x="4777943" y="49491"/>
                  </a:lnTo>
                  <a:lnTo>
                    <a:pt x="4784166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86224" y="1372153"/>
            <a:ext cx="75565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70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84704" y="1385037"/>
            <a:ext cx="77279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70" b="1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800" spc="3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70" b="1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50" b="1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43861" y="3308629"/>
            <a:ext cx="7054850" cy="33464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7,5%</a:t>
            </a:r>
            <a:r>
              <a:rPr dirty="0" sz="650" spc="22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8,0%</a:t>
            </a:r>
            <a:r>
              <a:rPr dirty="0" sz="650" spc="22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8,5%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9,0%</a:t>
            </a:r>
            <a:r>
              <a:rPr dirty="0" sz="650" spc="22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9,5%</a:t>
            </a:r>
            <a:r>
              <a:rPr dirty="0" sz="650" spc="14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10,0%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10,5%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11,0%</a:t>
            </a:r>
            <a:r>
              <a:rPr dirty="0" sz="650" spc="23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11,5%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12,0%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12,5%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13,0%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13,5%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14,0%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14,5%</a:t>
            </a:r>
            <a:r>
              <a:rPr dirty="0" sz="650" spc="29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15,0%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15,5%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16,0%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16,5%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17,0%</a:t>
            </a:r>
            <a:r>
              <a:rPr dirty="0" sz="650" spc="28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17,5%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DejaVu Sans"/>
                <a:cs typeface="DejaVu Sans"/>
              </a:rPr>
              <a:t>18,0%</a:t>
            </a:r>
            <a:endParaRPr sz="650">
              <a:latin typeface="DejaVu Sans"/>
              <a:cs typeface="DejaVu Sans"/>
            </a:endParaRPr>
          </a:p>
          <a:p>
            <a:pPr algn="ctr" marR="186055">
              <a:lnSpc>
                <a:spcPct val="100000"/>
              </a:lnSpc>
              <a:spcBef>
                <a:spcPts val="434"/>
              </a:spcBef>
            </a:pP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Share of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86224" y="1539646"/>
            <a:ext cx="225933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how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fuck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sequel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demo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th..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6224" y="1720023"/>
            <a:ext cx="222821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Companies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doing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their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own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separate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trail..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86224" y="1900400"/>
            <a:ext cx="220408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PlayStation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please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understand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w..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86224" y="2080777"/>
            <a:ext cx="22561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Concord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looked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interesting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DejaVu Sans"/>
                <a:cs typeface="DejaVu Sans"/>
              </a:rPr>
              <a:t>until□5v5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pvp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6224" y="2261154"/>
            <a:ext cx="204343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than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6224" y="2441531"/>
            <a:ext cx="222504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Literally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nothing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interest...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guess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p..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86224" y="2621908"/>
            <a:ext cx="222948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Funny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how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Astrobot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still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e..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86224" y="2802285"/>
            <a:ext cx="221297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Behemoth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only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looked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i..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86224" y="2982662"/>
            <a:ext cx="22199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Wow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concord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trailer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misl..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86224" y="3163039"/>
            <a:ext cx="22021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Anytime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someone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mentions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5v5,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live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ser..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56780" y="1523085"/>
            <a:ext cx="9567545" cy="1811020"/>
            <a:chOff x="556780" y="1523085"/>
            <a:chExt cx="9567545" cy="1811020"/>
          </a:xfrm>
        </p:grpSpPr>
        <p:sp>
          <p:nvSpPr>
            <p:cNvPr id="32" name="object 32" descr=""/>
            <p:cNvSpPr/>
            <p:nvPr/>
          </p:nvSpPr>
          <p:spPr>
            <a:xfrm>
              <a:off x="560272" y="1526578"/>
              <a:ext cx="2268220" cy="1804035"/>
            </a:xfrm>
            <a:custGeom>
              <a:avLst/>
              <a:gdLst/>
              <a:ahLst/>
              <a:cxnLst/>
              <a:rect l="l" t="t" r="r" b="b"/>
              <a:pathLst>
                <a:path w="2268220" h="1804035">
                  <a:moveTo>
                    <a:pt x="2267597" y="0"/>
                  </a:moveTo>
                  <a:lnTo>
                    <a:pt x="0" y="0"/>
                  </a:lnTo>
                </a:path>
                <a:path w="2268220" h="1804035">
                  <a:moveTo>
                    <a:pt x="2267597" y="180377"/>
                  </a:moveTo>
                  <a:lnTo>
                    <a:pt x="0" y="180377"/>
                  </a:lnTo>
                </a:path>
                <a:path w="2268220" h="1804035">
                  <a:moveTo>
                    <a:pt x="2267597" y="360754"/>
                  </a:moveTo>
                  <a:lnTo>
                    <a:pt x="0" y="360754"/>
                  </a:lnTo>
                </a:path>
                <a:path w="2268220" h="1804035">
                  <a:moveTo>
                    <a:pt x="2267597" y="541131"/>
                  </a:moveTo>
                  <a:lnTo>
                    <a:pt x="0" y="541131"/>
                  </a:lnTo>
                </a:path>
                <a:path w="2268220" h="1804035">
                  <a:moveTo>
                    <a:pt x="2267597" y="721508"/>
                  </a:moveTo>
                  <a:lnTo>
                    <a:pt x="0" y="721508"/>
                  </a:lnTo>
                </a:path>
                <a:path w="2268220" h="1804035">
                  <a:moveTo>
                    <a:pt x="2267597" y="901885"/>
                  </a:moveTo>
                  <a:lnTo>
                    <a:pt x="0" y="901885"/>
                  </a:lnTo>
                </a:path>
                <a:path w="2268220" h="1804035">
                  <a:moveTo>
                    <a:pt x="2267597" y="1082262"/>
                  </a:moveTo>
                  <a:lnTo>
                    <a:pt x="0" y="1082262"/>
                  </a:lnTo>
                </a:path>
                <a:path w="2268220" h="1804035">
                  <a:moveTo>
                    <a:pt x="2267597" y="1262639"/>
                  </a:moveTo>
                  <a:lnTo>
                    <a:pt x="0" y="1262639"/>
                  </a:lnTo>
                </a:path>
                <a:path w="2268220" h="1804035">
                  <a:moveTo>
                    <a:pt x="2267597" y="1443016"/>
                  </a:moveTo>
                  <a:lnTo>
                    <a:pt x="0" y="1443016"/>
                  </a:lnTo>
                </a:path>
                <a:path w="2268220" h="1804035">
                  <a:moveTo>
                    <a:pt x="2267597" y="1623393"/>
                  </a:moveTo>
                  <a:lnTo>
                    <a:pt x="0" y="1623393"/>
                  </a:lnTo>
                </a:path>
                <a:path w="2268220" h="1804035">
                  <a:moveTo>
                    <a:pt x="2267597" y="1803770"/>
                  </a:moveTo>
                  <a:lnTo>
                    <a:pt x="0" y="180377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827869" y="1706955"/>
              <a:ext cx="7292975" cy="1443355"/>
            </a:xfrm>
            <a:custGeom>
              <a:avLst/>
              <a:gdLst/>
              <a:ahLst/>
              <a:cxnLst/>
              <a:rect l="l" t="t" r="r" b="b"/>
              <a:pathLst>
                <a:path w="7292975" h="1443355">
                  <a:moveTo>
                    <a:pt x="0" y="0"/>
                  </a:moveTo>
                  <a:lnTo>
                    <a:pt x="7292386" y="0"/>
                  </a:lnTo>
                </a:path>
                <a:path w="7292975" h="1443355">
                  <a:moveTo>
                    <a:pt x="0" y="180377"/>
                  </a:moveTo>
                  <a:lnTo>
                    <a:pt x="7292386" y="180377"/>
                  </a:lnTo>
                </a:path>
                <a:path w="7292975" h="1443355">
                  <a:moveTo>
                    <a:pt x="0" y="360754"/>
                  </a:moveTo>
                  <a:lnTo>
                    <a:pt x="7292386" y="360754"/>
                  </a:lnTo>
                </a:path>
                <a:path w="7292975" h="1443355">
                  <a:moveTo>
                    <a:pt x="0" y="541131"/>
                  </a:moveTo>
                  <a:lnTo>
                    <a:pt x="7292386" y="541131"/>
                  </a:lnTo>
                </a:path>
                <a:path w="7292975" h="1443355">
                  <a:moveTo>
                    <a:pt x="0" y="721508"/>
                  </a:moveTo>
                  <a:lnTo>
                    <a:pt x="7292386" y="721508"/>
                  </a:lnTo>
                </a:path>
                <a:path w="7292975" h="1443355">
                  <a:moveTo>
                    <a:pt x="0" y="901885"/>
                  </a:moveTo>
                  <a:lnTo>
                    <a:pt x="7292386" y="901885"/>
                  </a:lnTo>
                </a:path>
                <a:path w="7292975" h="1443355">
                  <a:moveTo>
                    <a:pt x="0" y="1082262"/>
                  </a:moveTo>
                  <a:lnTo>
                    <a:pt x="7292386" y="1082262"/>
                  </a:lnTo>
                </a:path>
                <a:path w="7292975" h="1443355">
                  <a:moveTo>
                    <a:pt x="0" y="1262639"/>
                  </a:moveTo>
                  <a:lnTo>
                    <a:pt x="7292386" y="1262639"/>
                  </a:lnTo>
                </a:path>
                <a:path w="7292975" h="1443355">
                  <a:moveTo>
                    <a:pt x="0" y="1443016"/>
                  </a:moveTo>
                  <a:lnTo>
                    <a:pt x="7292386" y="1443016"/>
                  </a:lnTo>
                </a:path>
                <a:path w="7292975" h="1443355">
                  <a:moveTo>
                    <a:pt x="0" y="0"/>
                  </a:moveTo>
                  <a:lnTo>
                    <a:pt x="7292386" y="0"/>
                  </a:lnTo>
                </a:path>
                <a:path w="7292975" h="1443355">
                  <a:moveTo>
                    <a:pt x="0" y="180377"/>
                  </a:moveTo>
                  <a:lnTo>
                    <a:pt x="7292386" y="180377"/>
                  </a:lnTo>
                </a:path>
                <a:path w="7292975" h="1443355">
                  <a:moveTo>
                    <a:pt x="0" y="360754"/>
                  </a:moveTo>
                  <a:lnTo>
                    <a:pt x="7292386" y="360754"/>
                  </a:lnTo>
                </a:path>
                <a:path w="7292975" h="1443355">
                  <a:moveTo>
                    <a:pt x="0" y="541131"/>
                  </a:moveTo>
                  <a:lnTo>
                    <a:pt x="7292386" y="541131"/>
                  </a:lnTo>
                </a:path>
                <a:path w="7292975" h="1443355">
                  <a:moveTo>
                    <a:pt x="0" y="721508"/>
                  </a:moveTo>
                  <a:lnTo>
                    <a:pt x="7292386" y="721508"/>
                  </a:lnTo>
                </a:path>
                <a:path w="7292975" h="1443355">
                  <a:moveTo>
                    <a:pt x="0" y="901885"/>
                  </a:moveTo>
                  <a:lnTo>
                    <a:pt x="7292386" y="901885"/>
                  </a:lnTo>
                </a:path>
                <a:path w="7292975" h="1443355">
                  <a:moveTo>
                    <a:pt x="0" y="1082262"/>
                  </a:moveTo>
                  <a:lnTo>
                    <a:pt x="7292386" y="1082262"/>
                  </a:lnTo>
                </a:path>
                <a:path w="7292975" h="1443355">
                  <a:moveTo>
                    <a:pt x="0" y="1262639"/>
                  </a:moveTo>
                  <a:lnTo>
                    <a:pt x="7292386" y="1262639"/>
                  </a:lnTo>
                </a:path>
                <a:path w="7292975" h="1443355">
                  <a:moveTo>
                    <a:pt x="0" y="1443016"/>
                  </a:moveTo>
                  <a:lnTo>
                    <a:pt x="7292386" y="1443016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834311" y="1526578"/>
              <a:ext cx="6468110" cy="1797685"/>
            </a:xfrm>
            <a:custGeom>
              <a:avLst/>
              <a:gdLst/>
              <a:ahLst/>
              <a:cxnLst/>
              <a:rect l="l" t="t" r="r" b="b"/>
              <a:pathLst>
                <a:path w="6468109" h="1797685">
                  <a:moveTo>
                    <a:pt x="0" y="1784444"/>
                  </a:moveTo>
                  <a:lnTo>
                    <a:pt x="0" y="1797328"/>
                  </a:lnTo>
                </a:path>
                <a:path w="6468109" h="1797685">
                  <a:moveTo>
                    <a:pt x="0" y="1604067"/>
                  </a:moveTo>
                  <a:lnTo>
                    <a:pt x="0" y="1649161"/>
                  </a:lnTo>
                </a:path>
                <a:path w="6468109" h="1797685">
                  <a:moveTo>
                    <a:pt x="0" y="1423690"/>
                  </a:moveTo>
                  <a:lnTo>
                    <a:pt x="0" y="1468784"/>
                  </a:lnTo>
                </a:path>
                <a:path w="6468109" h="1797685">
                  <a:moveTo>
                    <a:pt x="0" y="1243313"/>
                  </a:moveTo>
                  <a:lnTo>
                    <a:pt x="0" y="1288407"/>
                  </a:lnTo>
                </a:path>
                <a:path w="6468109" h="1797685">
                  <a:moveTo>
                    <a:pt x="0" y="1062936"/>
                  </a:moveTo>
                  <a:lnTo>
                    <a:pt x="0" y="1108030"/>
                  </a:lnTo>
                </a:path>
                <a:path w="6468109" h="1797685">
                  <a:moveTo>
                    <a:pt x="0" y="882559"/>
                  </a:moveTo>
                  <a:lnTo>
                    <a:pt x="0" y="927653"/>
                  </a:lnTo>
                </a:path>
                <a:path w="6468109" h="1797685">
                  <a:moveTo>
                    <a:pt x="0" y="702182"/>
                  </a:moveTo>
                  <a:lnTo>
                    <a:pt x="0" y="747276"/>
                  </a:lnTo>
                </a:path>
                <a:path w="6468109" h="1797685">
                  <a:moveTo>
                    <a:pt x="0" y="521805"/>
                  </a:moveTo>
                  <a:lnTo>
                    <a:pt x="0" y="566899"/>
                  </a:lnTo>
                </a:path>
                <a:path w="6468109" h="1797685">
                  <a:moveTo>
                    <a:pt x="0" y="341427"/>
                  </a:moveTo>
                  <a:lnTo>
                    <a:pt x="0" y="386522"/>
                  </a:lnTo>
                </a:path>
                <a:path w="6468109" h="1797685">
                  <a:moveTo>
                    <a:pt x="0" y="161050"/>
                  </a:moveTo>
                  <a:lnTo>
                    <a:pt x="0" y="206145"/>
                  </a:lnTo>
                </a:path>
                <a:path w="6468109" h="1797685">
                  <a:moveTo>
                    <a:pt x="0" y="0"/>
                  </a:moveTo>
                  <a:lnTo>
                    <a:pt x="0" y="25768"/>
                  </a:lnTo>
                </a:path>
                <a:path w="6468109" h="1797685">
                  <a:moveTo>
                    <a:pt x="328543" y="1604067"/>
                  </a:moveTo>
                  <a:lnTo>
                    <a:pt x="328543" y="1797328"/>
                  </a:lnTo>
                </a:path>
                <a:path w="6468109" h="1797685">
                  <a:moveTo>
                    <a:pt x="328543" y="1423690"/>
                  </a:moveTo>
                  <a:lnTo>
                    <a:pt x="328543" y="1468784"/>
                  </a:lnTo>
                </a:path>
                <a:path w="6468109" h="1797685">
                  <a:moveTo>
                    <a:pt x="328543" y="1243313"/>
                  </a:moveTo>
                  <a:lnTo>
                    <a:pt x="328543" y="1288407"/>
                  </a:lnTo>
                </a:path>
                <a:path w="6468109" h="1797685">
                  <a:moveTo>
                    <a:pt x="328543" y="1062936"/>
                  </a:moveTo>
                  <a:lnTo>
                    <a:pt x="328543" y="1108030"/>
                  </a:lnTo>
                </a:path>
                <a:path w="6468109" h="1797685">
                  <a:moveTo>
                    <a:pt x="328543" y="882559"/>
                  </a:moveTo>
                  <a:lnTo>
                    <a:pt x="328543" y="927653"/>
                  </a:lnTo>
                </a:path>
                <a:path w="6468109" h="1797685">
                  <a:moveTo>
                    <a:pt x="328543" y="702182"/>
                  </a:moveTo>
                  <a:lnTo>
                    <a:pt x="328543" y="747276"/>
                  </a:lnTo>
                </a:path>
                <a:path w="6468109" h="1797685">
                  <a:moveTo>
                    <a:pt x="328543" y="521805"/>
                  </a:moveTo>
                  <a:lnTo>
                    <a:pt x="328543" y="566899"/>
                  </a:lnTo>
                </a:path>
                <a:path w="6468109" h="1797685">
                  <a:moveTo>
                    <a:pt x="328543" y="341427"/>
                  </a:moveTo>
                  <a:lnTo>
                    <a:pt x="328543" y="386522"/>
                  </a:lnTo>
                </a:path>
                <a:path w="6468109" h="1797685">
                  <a:moveTo>
                    <a:pt x="328543" y="161050"/>
                  </a:moveTo>
                  <a:lnTo>
                    <a:pt x="328543" y="206145"/>
                  </a:lnTo>
                </a:path>
                <a:path w="6468109" h="1797685">
                  <a:moveTo>
                    <a:pt x="328543" y="0"/>
                  </a:moveTo>
                  <a:lnTo>
                    <a:pt x="328543" y="25768"/>
                  </a:lnTo>
                </a:path>
                <a:path w="6468109" h="1797685">
                  <a:moveTo>
                    <a:pt x="650645" y="1062936"/>
                  </a:moveTo>
                  <a:lnTo>
                    <a:pt x="650645" y="1797328"/>
                  </a:lnTo>
                </a:path>
                <a:path w="6468109" h="1797685">
                  <a:moveTo>
                    <a:pt x="650645" y="882559"/>
                  </a:moveTo>
                  <a:lnTo>
                    <a:pt x="650645" y="927653"/>
                  </a:lnTo>
                </a:path>
                <a:path w="6468109" h="1797685">
                  <a:moveTo>
                    <a:pt x="650645" y="702182"/>
                  </a:moveTo>
                  <a:lnTo>
                    <a:pt x="650645" y="747276"/>
                  </a:lnTo>
                </a:path>
                <a:path w="6468109" h="1797685">
                  <a:moveTo>
                    <a:pt x="650645" y="521805"/>
                  </a:moveTo>
                  <a:lnTo>
                    <a:pt x="650645" y="566899"/>
                  </a:lnTo>
                </a:path>
                <a:path w="6468109" h="1797685">
                  <a:moveTo>
                    <a:pt x="650645" y="341427"/>
                  </a:moveTo>
                  <a:lnTo>
                    <a:pt x="650645" y="386522"/>
                  </a:lnTo>
                </a:path>
                <a:path w="6468109" h="1797685">
                  <a:moveTo>
                    <a:pt x="650645" y="161050"/>
                  </a:moveTo>
                  <a:lnTo>
                    <a:pt x="650645" y="206145"/>
                  </a:lnTo>
                </a:path>
                <a:path w="6468109" h="1797685">
                  <a:moveTo>
                    <a:pt x="650645" y="0"/>
                  </a:moveTo>
                  <a:lnTo>
                    <a:pt x="650645" y="25768"/>
                  </a:lnTo>
                </a:path>
                <a:path w="6468109" h="1797685">
                  <a:moveTo>
                    <a:pt x="972747" y="1062936"/>
                  </a:moveTo>
                  <a:lnTo>
                    <a:pt x="972747" y="1797328"/>
                  </a:lnTo>
                </a:path>
                <a:path w="6468109" h="1797685">
                  <a:moveTo>
                    <a:pt x="972747" y="882559"/>
                  </a:moveTo>
                  <a:lnTo>
                    <a:pt x="972747" y="927653"/>
                  </a:lnTo>
                </a:path>
                <a:path w="6468109" h="1797685">
                  <a:moveTo>
                    <a:pt x="972747" y="702182"/>
                  </a:moveTo>
                  <a:lnTo>
                    <a:pt x="972747" y="747276"/>
                  </a:lnTo>
                </a:path>
                <a:path w="6468109" h="1797685">
                  <a:moveTo>
                    <a:pt x="972747" y="521805"/>
                  </a:moveTo>
                  <a:lnTo>
                    <a:pt x="972747" y="566899"/>
                  </a:lnTo>
                </a:path>
                <a:path w="6468109" h="1797685">
                  <a:moveTo>
                    <a:pt x="972747" y="341427"/>
                  </a:moveTo>
                  <a:lnTo>
                    <a:pt x="972747" y="386522"/>
                  </a:lnTo>
                </a:path>
                <a:path w="6468109" h="1797685">
                  <a:moveTo>
                    <a:pt x="972747" y="161050"/>
                  </a:moveTo>
                  <a:lnTo>
                    <a:pt x="972747" y="206145"/>
                  </a:lnTo>
                </a:path>
                <a:path w="6468109" h="1797685">
                  <a:moveTo>
                    <a:pt x="972747" y="0"/>
                  </a:moveTo>
                  <a:lnTo>
                    <a:pt x="972747" y="25768"/>
                  </a:lnTo>
                </a:path>
                <a:path w="6468109" h="1797685">
                  <a:moveTo>
                    <a:pt x="1294849" y="1062936"/>
                  </a:moveTo>
                  <a:lnTo>
                    <a:pt x="1294849" y="1797328"/>
                  </a:lnTo>
                </a:path>
                <a:path w="6468109" h="1797685">
                  <a:moveTo>
                    <a:pt x="1294849" y="882559"/>
                  </a:moveTo>
                  <a:lnTo>
                    <a:pt x="1294849" y="927653"/>
                  </a:lnTo>
                </a:path>
                <a:path w="6468109" h="1797685">
                  <a:moveTo>
                    <a:pt x="1294849" y="702182"/>
                  </a:moveTo>
                  <a:lnTo>
                    <a:pt x="1294849" y="747276"/>
                  </a:lnTo>
                </a:path>
                <a:path w="6468109" h="1797685">
                  <a:moveTo>
                    <a:pt x="1294849" y="521805"/>
                  </a:moveTo>
                  <a:lnTo>
                    <a:pt x="1294849" y="566899"/>
                  </a:lnTo>
                </a:path>
                <a:path w="6468109" h="1797685">
                  <a:moveTo>
                    <a:pt x="1294849" y="341427"/>
                  </a:moveTo>
                  <a:lnTo>
                    <a:pt x="1294849" y="386522"/>
                  </a:lnTo>
                </a:path>
                <a:path w="6468109" h="1797685">
                  <a:moveTo>
                    <a:pt x="1294849" y="161050"/>
                  </a:moveTo>
                  <a:lnTo>
                    <a:pt x="1294849" y="206145"/>
                  </a:lnTo>
                </a:path>
                <a:path w="6468109" h="1797685">
                  <a:moveTo>
                    <a:pt x="1294849" y="0"/>
                  </a:moveTo>
                  <a:lnTo>
                    <a:pt x="1294849" y="25768"/>
                  </a:lnTo>
                </a:path>
                <a:path w="6468109" h="1797685">
                  <a:moveTo>
                    <a:pt x="1616951" y="882559"/>
                  </a:moveTo>
                  <a:lnTo>
                    <a:pt x="1616951" y="1797328"/>
                  </a:lnTo>
                </a:path>
                <a:path w="6468109" h="1797685">
                  <a:moveTo>
                    <a:pt x="1616951" y="702182"/>
                  </a:moveTo>
                  <a:lnTo>
                    <a:pt x="1616951" y="747276"/>
                  </a:lnTo>
                </a:path>
                <a:path w="6468109" h="1797685">
                  <a:moveTo>
                    <a:pt x="1616951" y="521805"/>
                  </a:moveTo>
                  <a:lnTo>
                    <a:pt x="1616951" y="566899"/>
                  </a:lnTo>
                </a:path>
                <a:path w="6468109" h="1797685">
                  <a:moveTo>
                    <a:pt x="1616951" y="341427"/>
                  </a:moveTo>
                  <a:lnTo>
                    <a:pt x="1616951" y="386522"/>
                  </a:lnTo>
                </a:path>
                <a:path w="6468109" h="1797685">
                  <a:moveTo>
                    <a:pt x="1616951" y="161050"/>
                  </a:moveTo>
                  <a:lnTo>
                    <a:pt x="1616951" y="206145"/>
                  </a:lnTo>
                </a:path>
                <a:path w="6468109" h="1797685">
                  <a:moveTo>
                    <a:pt x="1616951" y="0"/>
                  </a:moveTo>
                  <a:lnTo>
                    <a:pt x="1616951" y="25768"/>
                  </a:lnTo>
                </a:path>
                <a:path w="6468109" h="1797685">
                  <a:moveTo>
                    <a:pt x="1945495" y="702182"/>
                  </a:moveTo>
                  <a:lnTo>
                    <a:pt x="1945495" y="1797328"/>
                  </a:lnTo>
                </a:path>
                <a:path w="6468109" h="1797685">
                  <a:moveTo>
                    <a:pt x="1945495" y="521805"/>
                  </a:moveTo>
                  <a:lnTo>
                    <a:pt x="1945495" y="566899"/>
                  </a:lnTo>
                </a:path>
                <a:path w="6468109" h="1797685">
                  <a:moveTo>
                    <a:pt x="1945495" y="341427"/>
                  </a:moveTo>
                  <a:lnTo>
                    <a:pt x="1945495" y="386522"/>
                  </a:lnTo>
                </a:path>
                <a:path w="6468109" h="1797685">
                  <a:moveTo>
                    <a:pt x="1945495" y="161050"/>
                  </a:moveTo>
                  <a:lnTo>
                    <a:pt x="1945495" y="206145"/>
                  </a:lnTo>
                </a:path>
                <a:path w="6468109" h="1797685">
                  <a:moveTo>
                    <a:pt x="1945495" y="0"/>
                  </a:moveTo>
                  <a:lnTo>
                    <a:pt x="1945495" y="25768"/>
                  </a:lnTo>
                </a:path>
                <a:path w="6468109" h="1797685">
                  <a:moveTo>
                    <a:pt x="2267597" y="341427"/>
                  </a:moveTo>
                  <a:lnTo>
                    <a:pt x="2267597" y="1797328"/>
                  </a:lnTo>
                </a:path>
                <a:path w="6468109" h="1797685">
                  <a:moveTo>
                    <a:pt x="2267597" y="161050"/>
                  </a:moveTo>
                  <a:lnTo>
                    <a:pt x="2267597" y="206145"/>
                  </a:lnTo>
                </a:path>
                <a:path w="6468109" h="1797685">
                  <a:moveTo>
                    <a:pt x="2267597" y="0"/>
                  </a:moveTo>
                  <a:lnTo>
                    <a:pt x="2267597" y="25768"/>
                  </a:lnTo>
                </a:path>
                <a:path w="6468109" h="1797685">
                  <a:moveTo>
                    <a:pt x="2589698" y="341427"/>
                  </a:moveTo>
                  <a:lnTo>
                    <a:pt x="2589698" y="1797328"/>
                  </a:lnTo>
                </a:path>
                <a:path w="6468109" h="1797685">
                  <a:moveTo>
                    <a:pt x="2589698" y="161050"/>
                  </a:moveTo>
                  <a:lnTo>
                    <a:pt x="2589698" y="206145"/>
                  </a:lnTo>
                </a:path>
                <a:path w="6468109" h="1797685">
                  <a:moveTo>
                    <a:pt x="2589698" y="0"/>
                  </a:moveTo>
                  <a:lnTo>
                    <a:pt x="2589698" y="25768"/>
                  </a:lnTo>
                </a:path>
                <a:path w="6468109" h="1797685">
                  <a:moveTo>
                    <a:pt x="2911800" y="341427"/>
                  </a:moveTo>
                  <a:lnTo>
                    <a:pt x="2911800" y="1797328"/>
                  </a:lnTo>
                </a:path>
                <a:path w="6468109" h="1797685">
                  <a:moveTo>
                    <a:pt x="2911800" y="161050"/>
                  </a:moveTo>
                  <a:lnTo>
                    <a:pt x="2911800" y="206145"/>
                  </a:lnTo>
                </a:path>
                <a:path w="6468109" h="1797685">
                  <a:moveTo>
                    <a:pt x="2911800" y="0"/>
                  </a:moveTo>
                  <a:lnTo>
                    <a:pt x="2911800" y="25768"/>
                  </a:lnTo>
                </a:path>
                <a:path w="6468109" h="1797685">
                  <a:moveTo>
                    <a:pt x="3233902" y="161050"/>
                  </a:moveTo>
                  <a:lnTo>
                    <a:pt x="3233902" y="1797328"/>
                  </a:lnTo>
                </a:path>
                <a:path w="6468109" h="1797685">
                  <a:moveTo>
                    <a:pt x="3233902" y="0"/>
                  </a:moveTo>
                  <a:lnTo>
                    <a:pt x="3233902" y="25768"/>
                  </a:lnTo>
                </a:path>
                <a:path w="6468109" h="1797685">
                  <a:moveTo>
                    <a:pt x="3562446" y="161050"/>
                  </a:moveTo>
                  <a:lnTo>
                    <a:pt x="3562446" y="1797328"/>
                  </a:lnTo>
                </a:path>
                <a:path w="6468109" h="1797685">
                  <a:moveTo>
                    <a:pt x="3562446" y="0"/>
                  </a:moveTo>
                  <a:lnTo>
                    <a:pt x="3562446" y="25768"/>
                  </a:lnTo>
                </a:path>
                <a:path w="6468109" h="1797685">
                  <a:moveTo>
                    <a:pt x="3884548" y="161050"/>
                  </a:moveTo>
                  <a:lnTo>
                    <a:pt x="3884548" y="1797328"/>
                  </a:lnTo>
                </a:path>
                <a:path w="6468109" h="1797685">
                  <a:moveTo>
                    <a:pt x="3884548" y="0"/>
                  </a:moveTo>
                  <a:lnTo>
                    <a:pt x="3884548" y="25768"/>
                  </a:lnTo>
                </a:path>
                <a:path w="6468109" h="1797685">
                  <a:moveTo>
                    <a:pt x="4206650" y="161050"/>
                  </a:moveTo>
                  <a:lnTo>
                    <a:pt x="4206650" y="1797328"/>
                  </a:lnTo>
                </a:path>
                <a:path w="6468109" h="1797685">
                  <a:moveTo>
                    <a:pt x="4206650" y="0"/>
                  </a:moveTo>
                  <a:lnTo>
                    <a:pt x="4206650" y="25768"/>
                  </a:lnTo>
                </a:path>
                <a:path w="6468109" h="1797685">
                  <a:moveTo>
                    <a:pt x="4528752" y="161050"/>
                  </a:moveTo>
                  <a:lnTo>
                    <a:pt x="4528752" y="1797328"/>
                  </a:lnTo>
                </a:path>
                <a:path w="6468109" h="1797685">
                  <a:moveTo>
                    <a:pt x="4528752" y="0"/>
                  </a:moveTo>
                  <a:lnTo>
                    <a:pt x="4528752" y="25768"/>
                  </a:lnTo>
                </a:path>
                <a:path w="6468109" h="1797685">
                  <a:moveTo>
                    <a:pt x="4850854" y="161050"/>
                  </a:moveTo>
                  <a:lnTo>
                    <a:pt x="4850854" y="1797328"/>
                  </a:lnTo>
                </a:path>
                <a:path w="6468109" h="1797685">
                  <a:moveTo>
                    <a:pt x="4850854" y="0"/>
                  </a:moveTo>
                  <a:lnTo>
                    <a:pt x="4850854" y="25768"/>
                  </a:lnTo>
                </a:path>
                <a:path w="6468109" h="1797685">
                  <a:moveTo>
                    <a:pt x="5179397" y="161050"/>
                  </a:moveTo>
                  <a:lnTo>
                    <a:pt x="5179397" y="1797328"/>
                  </a:lnTo>
                </a:path>
                <a:path w="6468109" h="1797685">
                  <a:moveTo>
                    <a:pt x="5179397" y="0"/>
                  </a:moveTo>
                  <a:lnTo>
                    <a:pt x="5179397" y="25768"/>
                  </a:lnTo>
                </a:path>
                <a:path w="6468109" h="1797685">
                  <a:moveTo>
                    <a:pt x="5501499" y="161050"/>
                  </a:moveTo>
                  <a:lnTo>
                    <a:pt x="5501499" y="1797328"/>
                  </a:lnTo>
                </a:path>
                <a:path w="6468109" h="1797685">
                  <a:moveTo>
                    <a:pt x="5501499" y="0"/>
                  </a:moveTo>
                  <a:lnTo>
                    <a:pt x="5501499" y="25768"/>
                  </a:lnTo>
                </a:path>
                <a:path w="6468109" h="1797685">
                  <a:moveTo>
                    <a:pt x="5823601" y="161050"/>
                  </a:moveTo>
                  <a:lnTo>
                    <a:pt x="5823601" y="1797328"/>
                  </a:lnTo>
                </a:path>
                <a:path w="6468109" h="1797685">
                  <a:moveTo>
                    <a:pt x="5823601" y="0"/>
                  </a:moveTo>
                  <a:lnTo>
                    <a:pt x="5823601" y="25768"/>
                  </a:lnTo>
                </a:path>
                <a:path w="6468109" h="1797685">
                  <a:moveTo>
                    <a:pt x="6145703" y="161050"/>
                  </a:moveTo>
                  <a:lnTo>
                    <a:pt x="6145703" y="1797328"/>
                  </a:lnTo>
                </a:path>
                <a:path w="6468109" h="1797685">
                  <a:moveTo>
                    <a:pt x="6145703" y="0"/>
                  </a:moveTo>
                  <a:lnTo>
                    <a:pt x="6145703" y="25768"/>
                  </a:lnTo>
                </a:path>
                <a:path w="6468109" h="1797685">
                  <a:moveTo>
                    <a:pt x="6467805" y="161050"/>
                  </a:moveTo>
                  <a:lnTo>
                    <a:pt x="6467805" y="1797328"/>
                  </a:lnTo>
                </a:path>
                <a:path w="6468109" h="1797685">
                  <a:moveTo>
                    <a:pt x="6467805" y="0"/>
                  </a:moveTo>
                  <a:lnTo>
                    <a:pt x="6467805" y="25768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630661" y="1526578"/>
              <a:ext cx="322580" cy="1797685"/>
            </a:xfrm>
            <a:custGeom>
              <a:avLst/>
              <a:gdLst/>
              <a:ahLst/>
              <a:cxnLst/>
              <a:rect l="l" t="t" r="r" b="b"/>
              <a:pathLst>
                <a:path w="322579" h="1797685">
                  <a:moveTo>
                    <a:pt x="0" y="1797328"/>
                  </a:moveTo>
                  <a:lnTo>
                    <a:pt x="0" y="0"/>
                  </a:lnTo>
                </a:path>
                <a:path w="322579" h="1797685">
                  <a:moveTo>
                    <a:pt x="322101" y="1797328"/>
                  </a:moveTo>
                  <a:lnTo>
                    <a:pt x="322101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27858" y="1552346"/>
              <a:ext cx="6494145" cy="1758950"/>
            </a:xfrm>
            <a:custGeom>
              <a:avLst/>
              <a:gdLst/>
              <a:ahLst/>
              <a:cxnLst/>
              <a:rect l="l" t="t" r="r" b="b"/>
              <a:pathLst>
                <a:path w="6494145" h="1758950">
                  <a:moveTo>
                    <a:pt x="328549" y="1623402"/>
                  </a:moveTo>
                  <a:lnTo>
                    <a:pt x="0" y="1623402"/>
                  </a:lnTo>
                  <a:lnTo>
                    <a:pt x="0" y="1758683"/>
                  </a:lnTo>
                  <a:lnTo>
                    <a:pt x="328549" y="1758683"/>
                  </a:lnTo>
                  <a:lnTo>
                    <a:pt x="328549" y="1623402"/>
                  </a:lnTo>
                  <a:close/>
                </a:path>
                <a:path w="6494145" h="1758950">
                  <a:moveTo>
                    <a:pt x="644207" y="1443024"/>
                  </a:moveTo>
                  <a:lnTo>
                    <a:pt x="0" y="1443024"/>
                  </a:lnTo>
                  <a:lnTo>
                    <a:pt x="0" y="1578305"/>
                  </a:lnTo>
                  <a:lnTo>
                    <a:pt x="644207" y="1578305"/>
                  </a:lnTo>
                  <a:lnTo>
                    <a:pt x="644207" y="1443024"/>
                  </a:lnTo>
                  <a:close/>
                </a:path>
                <a:path w="6494145" h="1758950">
                  <a:moveTo>
                    <a:pt x="650646" y="1262646"/>
                  </a:moveTo>
                  <a:lnTo>
                    <a:pt x="0" y="1262646"/>
                  </a:lnTo>
                  <a:lnTo>
                    <a:pt x="0" y="1397927"/>
                  </a:lnTo>
                  <a:lnTo>
                    <a:pt x="650646" y="1397927"/>
                  </a:lnTo>
                  <a:lnTo>
                    <a:pt x="650646" y="1262646"/>
                  </a:lnTo>
                  <a:close/>
                </a:path>
                <a:path w="6494145" h="1758950">
                  <a:moveTo>
                    <a:pt x="650646" y="1082268"/>
                  </a:moveTo>
                  <a:lnTo>
                    <a:pt x="0" y="1082268"/>
                  </a:lnTo>
                  <a:lnTo>
                    <a:pt x="0" y="1217549"/>
                  </a:lnTo>
                  <a:lnTo>
                    <a:pt x="650646" y="1217549"/>
                  </a:lnTo>
                  <a:lnTo>
                    <a:pt x="650646" y="1082268"/>
                  </a:lnTo>
                  <a:close/>
                </a:path>
                <a:path w="6494145" h="1758950">
                  <a:moveTo>
                    <a:pt x="1475232" y="901890"/>
                  </a:moveTo>
                  <a:lnTo>
                    <a:pt x="0" y="901890"/>
                  </a:lnTo>
                  <a:lnTo>
                    <a:pt x="0" y="1037170"/>
                  </a:lnTo>
                  <a:lnTo>
                    <a:pt x="1475232" y="1037170"/>
                  </a:lnTo>
                  <a:lnTo>
                    <a:pt x="1475232" y="901890"/>
                  </a:lnTo>
                  <a:close/>
                </a:path>
                <a:path w="6494145" h="1758950">
                  <a:moveTo>
                    <a:pt x="1784451" y="721512"/>
                  </a:moveTo>
                  <a:lnTo>
                    <a:pt x="0" y="721512"/>
                  </a:lnTo>
                  <a:lnTo>
                    <a:pt x="0" y="856792"/>
                  </a:lnTo>
                  <a:lnTo>
                    <a:pt x="1784451" y="856792"/>
                  </a:lnTo>
                  <a:lnTo>
                    <a:pt x="1784451" y="721512"/>
                  </a:lnTo>
                  <a:close/>
                </a:path>
                <a:path w="6494145" h="1758950">
                  <a:moveTo>
                    <a:pt x="2151646" y="541134"/>
                  </a:moveTo>
                  <a:lnTo>
                    <a:pt x="0" y="541134"/>
                  </a:lnTo>
                  <a:lnTo>
                    <a:pt x="0" y="676414"/>
                  </a:lnTo>
                  <a:lnTo>
                    <a:pt x="2151646" y="676414"/>
                  </a:lnTo>
                  <a:lnTo>
                    <a:pt x="2151646" y="541134"/>
                  </a:lnTo>
                  <a:close/>
                </a:path>
                <a:path w="6494145" h="1758950">
                  <a:moveTo>
                    <a:pt x="2203183" y="360756"/>
                  </a:moveTo>
                  <a:lnTo>
                    <a:pt x="0" y="360756"/>
                  </a:lnTo>
                  <a:lnTo>
                    <a:pt x="0" y="496049"/>
                  </a:lnTo>
                  <a:lnTo>
                    <a:pt x="2203183" y="496049"/>
                  </a:lnTo>
                  <a:lnTo>
                    <a:pt x="2203183" y="360756"/>
                  </a:lnTo>
                  <a:close/>
                </a:path>
                <a:path w="6494145" h="1758950">
                  <a:moveTo>
                    <a:pt x="3105061" y="180378"/>
                  </a:moveTo>
                  <a:lnTo>
                    <a:pt x="0" y="180378"/>
                  </a:lnTo>
                  <a:lnTo>
                    <a:pt x="0" y="315671"/>
                  </a:lnTo>
                  <a:lnTo>
                    <a:pt x="3105061" y="315671"/>
                  </a:lnTo>
                  <a:lnTo>
                    <a:pt x="3105061" y="180378"/>
                  </a:lnTo>
                  <a:close/>
                </a:path>
                <a:path w="6494145" h="1758950">
                  <a:moveTo>
                    <a:pt x="6493573" y="0"/>
                  </a:moveTo>
                  <a:lnTo>
                    <a:pt x="0" y="0"/>
                  </a:lnTo>
                  <a:lnTo>
                    <a:pt x="0" y="135293"/>
                  </a:lnTo>
                  <a:lnTo>
                    <a:pt x="6493573" y="135293"/>
                  </a:lnTo>
                  <a:lnTo>
                    <a:pt x="6493573" y="0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334510" y="1539646"/>
            <a:ext cx="4838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17,025%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945999" y="1720023"/>
            <a:ext cx="4838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11,787%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044114" y="1900400"/>
            <a:ext cx="4838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10,390%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999020" y="2080777"/>
            <a:ext cx="4838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10,316%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631823" y="2261154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9,748%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316164" y="2441531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9,266%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498025" y="2621908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7,994%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498025" y="2802285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7,994%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485141" y="2982662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7,981%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175923" y="3163039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7,499%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2692587" y="1523357"/>
            <a:ext cx="7431405" cy="4396740"/>
            <a:chOff x="2692587" y="1523357"/>
            <a:chExt cx="7431405" cy="4396740"/>
          </a:xfrm>
        </p:grpSpPr>
        <p:sp>
          <p:nvSpPr>
            <p:cNvPr id="48" name="object 48" descr=""/>
            <p:cNvSpPr/>
            <p:nvPr/>
          </p:nvSpPr>
          <p:spPr>
            <a:xfrm>
              <a:off x="2827869" y="1526578"/>
              <a:ext cx="7292975" cy="1804035"/>
            </a:xfrm>
            <a:custGeom>
              <a:avLst/>
              <a:gdLst/>
              <a:ahLst/>
              <a:cxnLst/>
              <a:rect l="l" t="t" r="r" b="b"/>
              <a:pathLst>
                <a:path w="7292975" h="1804035">
                  <a:moveTo>
                    <a:pt x="0" y="0"/>
                  </a:moveTo>
                  <a:lnTo>
                    <a:pt x="0" y="1803770"/>
                  </a:lnTo>
                </a:path>
                <a:path w="7292975" h="1804035">
                  <a:moveTo>
                    <a:pt x="7292386" y="0"/>
                  </a:moveTo>
                  <a:lnTo>
                    <a:pt x="7292386" y="1803770"/>
                  </a:lnTo>
                </a:path>
              </a:pathLst>
            </a:custGeom>
            <a:ln w="6442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827869" y="1526578"/>
              <a:ext cx="7292975" cy="1804035"/>
            </a:xfrm>
            <a:custGeom>
              <a:avLst/>
              <a:gdLst/>
              <a:ahLst/>
              <a:cxnLst/>
              <a:rect l="l" t="t" r="r" b="b"/>
              <a:pathLst>
                <a:path w="7292975" h="1804035">
                  <a:moveTo>
                    <a:pt x="0" y="0"/>
                  </a:moveTo>
                  <a:lnTo>
                    <a:pt x="7292386" y="0"/>
                  </a:lnTo>
                </a:path>
                <a:path w="7292975" h="1804035">
                  <a:moveTo>
                    <a:pt x="0" y="1803770"/>
                  </a:moveTo>
                  <a:lnTo>
                    <a:pt x="7292386" y="180377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692587" y="4812017"/>
              <a:ext cx="5263515" cy="1108075"/>
            </a:xfrm>
            <a:custGeom>
              <a:avLst/>
              <a:gdLst/>
              <a:ahLst/>
              <a:cxnLst/>
              <a:rect l="l" t="t" r="r" b="b"/>
              <a:pathLst>
                <a:path w="5263515" h="1108075">
                  <a:moveTo>
                    <a:pt x="5263144" y="1108030"/>
                  </a:moveTo>
                  <a:lnTo>
                    <a:pt x="0" y="1108030"/>
                  </a:lnTo>
                  <a:lnTo>
                    <a:pt x="0" y="0"/>
                  </a:lnTo>
                  <a:lnTo>
                    <a:pt x="5263144" y="0"/>
                  </a:lnTo>
                  <a:lnTo>
                    <a:pt x="5263144" y="1108030"/>
                  </a:lnTo>
                  <a:close/>
                </a:path>
              </a:pathLst>
            </a:custGeom>
            <a:solidFill>
              <a:srgbClr val="FFFDF4">
                <a:alpha val="105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699029" y="4818459"/>
              <a:ext cx="5250815" cy="1095375"/>
            </a:xfrm>
            <a:custGeom>
              <a:avLst/>
              <a:gdLst/>
              <a:ahLst/>
              <a:cxnLst/>
              <a:rect l="l" t="t" r="r" b="b"/>
              <a:pathLst>
                <a:path w="5250815" h="1095375">
                  <a:moveTo>
                    <a:pt x="0" y="0"/>
                  </a:moveTo>
                  <a:lnTo>
                    <a:pt x="5250260" y="0"/>
                  </a:lnTo>
                  <a:lnTo>
                    <a:pt x="5250260" y="1095146"/>
                  </a:lnTo>
                  <a:lnTo>
                    <a:pt x="0" y="1095146"/>
                  </a:lnTo>
                  <a:lnTo>
                    <a:pt x="0" y="0"/>
                  </a:lnTo>
                  <a:close/>
                </a:path>
              </a:pathLst>
            </a:custGeom>
            <a:ln w="12884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2820605" y="5108534"/>
            <a:ext cx="5007610" cy="5099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solidFill>
                  <a:srgbClr val="0099E1"/>
                </a:solidFill>
                <a:latin typeface="DejaVu Sans"/>
                <a:cs typeface="DejaVu Sans"/>
              </a:rPr>
              <a:t>State</a:t>
            </a:r>
            <a:r>
              <a:rPr dirty="0" sz="1050" spc="5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0099E1"/>
                </a:solidFill>
                <a:latin typeface="DejaVu Sans"/>
                <a:cs typeface="DejaVu Sans"/>
              </a:rPr>
              <a:t>of</a:t>
            </a:r>
            <a:r>
              <a:rPr dirty="0" sz="1050" spc="1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0099E1"/>
                </a:solidFill>
                <a:latin typeface="DejaVu Sans"/>
                <a:cs typeface="DejaVu Sans"/>
              </a:rPr>
              <a:t>Play's</a:t>
            </a:r>
            <a:r>
              <a:rPr dirty="0" sz="1050" spc="1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Top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10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are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equivalent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75" b="1">
                <a:solidFill>
                  <a:srgbClr val="F4F4F4"/>
                </a:solidFill>
                <a:latin typeface="DejaVu Sans"/>
                <a:cs typeface="DejaVu Sans"/>
              </a:rPr>
              <a:t>99.3%</a:t>
            </a:r>
            <a:r>
              <a:rPr dirty="0" sz="1050" spc="2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0099E1"/>
                </a:solidFill>
                <a:latin typeface="DejaVu Sans"/>
                <a:cs typeface="DejaVu Sans"/>
              </a:rPr>
              <a:t>SoP's</a:t>
            </a:r>
            <a:r>
              <a:rPr dirty="0" sz="1050" spc="10">
                <a:solidFill>
                  <a:srgbClr val="0099E1"/>
                </a:solidFill>
                <a:latin typeface="DejaVu Sans"/>
                <a:cs typeface="DejaVu Sans"/>
              </a:rPr>
              <a:t> </a:t>
            </a:r>
            <a:r>
              <a:rPr dirty="0" sz="1050" spc="-10">
                <a:solidFill>
                  <a:srgbClr val="F4F4F4"/>
                </a:solidFill>
                <a:latin typeface="DejaVu Sans"/>
                <a:cs typeface="DejaVu Sans"/>
              </a:rPr>
              <a:t>Total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Engagement,</a:t>
            </a:r>
            <a:r>
              <a:rPr dirty="0" sz="10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which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4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come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Instagram,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3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Twitter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3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-20">
                <a:solidFill>
                  <a:srgbClr val="F4F4F4"/>
                </a:solidFill>
                <a:latin typeface="DejaVu Sans"/>
                <a:cs typeface="DejaVu Sans"/>
              </a:rPr>
              <a:t>from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Youtube,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all</a:t>
            </a:r>
            <a:r>
              <a:rPr dirty="0" sz="10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them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being</a:t>
            </a:r>
            <a:r>
              <a:rPr dirty="0" sz="10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85" b="1">
                <a:solidFill>
                  <a:srgbClr val="F4F4F4"/>
                </a:solidFill>
                <a:latin typeface="DejaVu Sans"/>
                <a:cs typeface="DejaVu Sans"/>
              </a:rPr>
              <a:t>Negative</a:t>
            </a:r>
            <a:r>
              <a:rPr dirty="0" sz="1050" spc="2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-1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3276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Sentime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3194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nt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E..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Day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Phase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27156"/>
            <a:ext cx="85915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Platfo..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 marL="70485" marR="15113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35"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Popular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72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State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of</a:t>
                      </a:r>
                      <a:r>
                        <a:rPr dirty="0" sz="600" spc="1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0160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Xbox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Ga..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508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3703980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53" y="17703"/>
                  </a:lnTo>
                  <a:lnTo>
                    <a:pt x="4777943" y="8496"/>
                  </a:lnTo>
                  <a:lnTo>
                    <a:pt x="4768723" y="2286"/>
                  </a:lnTo>
                  <a:lnTo>
                    <a:pt x="4757445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96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96" y="49491"/>
                  </a:lnTo>
                  <a:lnTo>
                    <a:pt x="17703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19" y="57975"/>
                  </a:lnTo>
                  <a:lnTo>
                    <a:pt x="4754219" y="57327"/>
                  </a:lnTo>
                  <a:lnTo>
                    <a:pt x="4757445" y="57975"/>
                  </a:lnTo>
                  <a:lnTo>
                    <a:pt x="4768723" y="55702"/>
                  </a:lnTo>
                  <a:lnTo>
                    <a:pt x="4777943" y="49491"/>
                  </a:lnTo>
                  <a:lnTo>
                    <a:pt x="4784153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86224" y="1372153"/>
            <a:ext cx="75565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70" b="1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852086" y="1372153"/>
            <a:ext cx="160528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80" b="1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4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75" b="1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95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70" b="1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682531" y="3298322"/>
            <a:ext cx="229870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32%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34%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36%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38%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40%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42%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44%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46%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68197" y="3491583"/>
            <a:ext cx="117284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Share of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6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6224" y="1533204"/>
            <a:ext cx="23704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showcase&gt;&gt;&gt;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PlayStation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86224" y="1707139"/>
            <a:ext cx="170878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nice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2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“And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more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thing”"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86224" y="1881074"/>
            <a:ext cx="259270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Man,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PS5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owner.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This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ALOT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than..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6224" y="2055009"/>
            <a:ext cx="1888489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than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thought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6224" y="2228944"/>
            <a:ext cx="261048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Easily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one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has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DejaVu Sans"/>
                <a:cs typeface="DejaVu Sans"/>
              </a:rPr>
              <a:t>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86224" y="2402879"/>
            <a:ext cx="1907539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show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we've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seen</a:t>
            </a:r>
            <a:r>
              <a:rPr dirty="0" sz="8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long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86224" y="2576814"/>
            <a:ext cx="259969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Congratulations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you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guys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finally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got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me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wann..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86224" y="2750749"/>
            <a:ext cx="107124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@Xbox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W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86224" y="2924684"/>
            <a:ext cx="227393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@Xbox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Great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company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8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FFFFFF"/>
                </a:solidFill>
                <a:latin typeface="DejaVu Sans"/>
                <a:cs typeface="DejaVu Sans"/>
              </a:rPr>
              <a:t>great</a:t>
            </a:r>
            <a:r>
              <a:rPr dirty="0" sz="8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evening.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86224" y="3098619"/>
            <a:ext cx="35560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9.5/10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56780" y="1523085"/>
            <a:ext cx="9567545" cy="1746885"/>
            <a:chOff x="556780" y="1523085"/>
            <a:chExt cx="9567545" cy="1746885"/>
          </a:xfrm>
        </p:grpSpPr>
        <p:sp>
          <p:nvSpPr>
            <p:cNvPr id="33" name="object 33" descr=""/>
            <p:cNvSpPr/>
            <p:nvPr/>
          </p:nvSpPr>
          <p:spPr>
            <a:xfrm>
              <a:off x="560272" y="1526578"/>
              <a:ext cx="2628900" cy="1739900"/>
            </a:xfrm>
            <a:custGeom>
              <a:avLst/>
              <a:gdLst/>
              <a:ahLst/>
              <a:cxnLst/>
              <a:rect l="l" t="t" r="r" b="b"/>
              <a:pathLst>
                <a:path w="2628900" h="1739900">
                  <a:moveTo>
                    <a:pt x="2628351" y="0"/>
                  </a:moveTo>
                  <a:lnTo>
                    <a:pt x="0" y="0"/>
                  </a:lnTo>
                </a:path>
                <a:path w="2628900" h="1739900">
                  <a:moveTo>
                    <a:pt x="2628351" y="173935"/>
                  </a:moveTo>
                  <a:lnTo>
                    <a:pt x="0" y="173935"/>
                  </a:lnTo>
                </a:path>
                <a:path w="2628900" h="1739900">
                  <a:moveTo>
                    <a:pt x="2628351" y="347870"/>
                  </a:moveTo>
                  <a:lnTo>
                    <a:pt x="0" y="347870"/>
                  </a:lnTo>
                </a:path>
                <a:path w="2628900" h="1739900">
                  <a:moveTo>
                    <a:pt x="2628351" y="521805"/>
                  </a:moveTo>
                  <a:lnTo>
                    <a:pt x="0" y="521805"/>
                  </a:lnTo>
                </a:path>
                <a:path w="2628900" h="1739900">
                  <a:moveTo>
                    <a:pt x="2628351" y="695740"/>
                  </a:moveTo>
                  <a:lnTo>
                    <a:pt x="0" y="695740"/>
                  </a:lnTo>
                </a:path>
                <a:path w="2628900" h="1739900">
                  <a:moveTo>
                    <a:pt x="2628351" y="869675"/>
                  </a:moveTo>
                  <a:lnTo>
                    <a:pt x="0" y="869675"/>
                  </a:lnTo>
                </a:path>
                <a:path w="2628900" h="1739900">
                  <a:moveTo>
                    <a:pt x="2628351" y="1043610"/>
                  </a:moveTo>
                  <a:lnTo>
                    <a:pt x="0" y="1043610"/>
                  </a:lnTo>
                </a:path>
                <a:path w="2628900" h="1739900">
                  <a:moveTo>
                    <a:pt x="2628351" y="1217545"/>
                  </a:moveTo>
                  <a:lnTo>
                    <a:pt x="0" y="1217545"/>
                  </a:lnTo>
                </a:path>
                <a:path w="2628900" h="1739900">
                  <a:moveTo>
                    <a:pt x="2628351" y="1391480"/>
                  </a:moveTo>
                  <a:lnTo>
                    <a:pt x="0" y="1391480"/>
                  </a:lnTo>
                </a:path>
                <a:path w="2628900" h="1739900">
                  <a:moveTo>
                    <a:pt x="2628351" y="1565415"/>
                  </a:moveTo>
                  <a:lnTo>
                    <a:pt x="0" y="1565415"/>
                  </a:lnTo>
                </a:path>
                <a:path w="2628900" h="1739900">
                  <a:moveTo>
                    <a:pt x="2628351" y="1739350"/>
                  </a:moveTo>
                  <a:lnTo>
                    <a:pt x="0" y="1739350"/>
                  </a:lnTo>
                </a:path>
              </a:pathLst>
            </a:custGeom>
            <a:ln w="644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188623" y="1700513"/>
              <a:ext cx="6931659" cy="1391920"/>
            </a:xfrm>
            <a:custGeom>
              <a:avLst/>
              <a:gdLst/>
              <a:ahLst/>
              <a:cxnLst/>
              <a:rect l="l" t="t" r="r" b="b"/>
              <a:pathLst>
                <a:path w="6931659" h="1391920">
                  <a:moveTo>
                    <a:pt x="0" y="0"/>
                  </a:moveTo>
                  <a:lnTo>
                    <a:pt x="6931632" y="0"/>
                  </a:lnTo>
                </a:path>
                <a:path w="6931659" h="1391920">
                  <a:moveTo>
                    <a:pt x="0" y="173935"/>
                  </a:moveTo>
                  <a:lnTo>
                    <a:pt x="6931632" y="173935"/>
                  </a:lnTo>
                </a:path>
                <a:path w="6931659" h="1391920">
                  <a:moveTo>
                    <a:pt x="0" y="347870"/>
                  </a:moveTo>
                  <a:lnTo>
                    <a:pt x="6931632" y="347870"/>
                  </a:lnTo>
                </a:path>
                <a:path w="6931659" h="1391920">
                  <a:moveTo>
                    <a:pt x="0" y="521805"/>
                  </a:moveTo>
                  <a:lnTo>
                    <a:pt x="6931632" y="521805"/>
                  </a:lnTo>
                </a:path>
                <a:path w="6931659" h="1391920">
                  <a:moveTo>
                    <a:pt x="0" y="695740"/>
                  </a:moveTo>
                  <a:lnTo>
                    <a:pt x="6931632" y="695740"/>
                  </a:lnTo>
                </a:path>
                <a:path w="6931659" h="1391920">
                  <a:moveTo>
                    <a:pt x="0" y="869675"/>
                  </a:moveTo>
                  <a:lnTo>
                    <a:pt x="6931632" y="869675"/>
                  </a:lnTo>
                </a:path>
                <a:path w="6931659" h="1391920">
                  <a:moveTo>
                    <a:pt x="0" y="1043610"/>
                  </a:moveTo>
                  <a:lnTo>
                    <a:pt x="6931632" y="1043610"/>
                  </a:lnTo>
                </a:path>
                <a:path w="6931659" h="1391920">
                  <a:moveTo>
                    <a:pt x="0" y="1217545"/>
                  </a:moveTo>
                  <a:lnTo>
                    <a:pt x="6931632" y="1217545"/>
                  </a:lnTo>
                </a:path>
                <a:path w="6931659" h="1391920">
                  <a:moveTo>
                    <a:pt x="0" y="1391480"/>
                  </a:moveTo>
                  <a:lnTo>
                    <a:pt x="6931632" y="1391480"/>
                  </a:lnTo>
                </a:path>
                <a:path w="6931659" h="1391920">
                  <a:moveTo>
                    <a:pt x="0" y="0"/>
                  </a:moveTo>
                  <a:lnTo>
                    <a:pt x="6931632" y="0"/>
                  </a:lnTo>
                </a:path>
                <a:path w="6931659" h="1391920">
                  <a:moveTo>
                    <a:pt x="0" y="173935"/>
                  </a:moveTo>
                  <a:lnTo>
                    <a:pt x="6931632" y="173935"/>
                  </a:lnTo>
                </a:path>
                <a:path w="6931659" h="1391920">
                  <a:moveTo>
                    <a:pt x="0" y="347870"/>
                  </a:moveTo>
                  <a:lnTo>
                    <a:pt x="6931632" y="347870"/>
                  </a:lnTo>
                </a:path>
                <a:path w="6931659" h="1391920">
                  <a:moveTo>
                    <a:pt x="0" y="521805"/>
                  </a:moveTo>
                  <a:lnTo>
                    <a:pt x="6931632" y="521805"/>
                  </a:lnTo>
                </a:path>
                <a:path w="6931659" h="1391920">
                  <a:moveTo>
                    <a:pt x="0" y="695740"/>
                  </a:moveTo>
                  <a:lnTo>
                    <a:pt x="6931632" y="695740"/>
                  </a:lnTo>
                </a:path>
                <a:path w="6931659" h="1391920">
                  <a:moveTo>
                    <a:pt x="0" y="869675"/>
                  </a:moveTo>
                  <a:lnTo>
                    <a:pt x="6931632" y="869675"/>
                  </a:lnTo>
                </a:path>
                <a:path w="6931659" h="1391920">
                  <a:moveTo>
                    <a:pt x="0" y="1043610"/>
                  </a:moveTo>
                  <a:lnTo>
                    <a:pt x="6931632" y="1043610"/>
                  </a:lnTo>
                </a:path>
                <a:path w="6931659" h="1391920">
                  <a:moveTo>
                    <a:pt x="0" y="1217545"/>
                  </a:moveTo>
                  <a:lnTo>
                    <a:pt x="6931632" y="1217545"/>
                  </a:lnTo>
                </a:path>
                <a:path w="6931659" h="1391920">
                  <a:moveTo>
                    <a:pt x="0" y="1391480"/>
                  </a:moveTo>
                  <a:lnTo>
                    <a:pt x="6931632" y="139148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23906" y="1526578"/>
              <a:ext cx="5952490" cy="1732914"/>
            </a:xfrm>
            <a:custGeom>
              <a:avLst/>
              <a:gdLst/>
              <a:ahLst/>
              <a:cxnLst/>
              <a:rect l="l" t="t" r="r" b="b"/>
              <a:pathLst>
                <a:path w="5952490" h="1732914">
                  <a:moveTo>
                    <a:pt x="0" y="1720023"/>
                  </a:moveTo>
                  <a:lnTo>
                    <a:pt x="0" y="1732908"/>
                  </a:lnTo>
                </a:path>
                <a:path w="5952490" h="1732914">
                  <a:moveTo>
                    <a:pt x="0" y="1546088"/>
                  </a:moveTo>
                  <a:lnTo>
                    <a:pt x="0" y="1591183"/>
                  </a:lnTo>
                </a:path>
                <a:path w="5952490" h="1732914">
                  <a:moveTo>
                    <a:pt x="0" y="1372153"/>
                  </a:moveTo>
                  <a:lnTo>
                    <a:pt x="0" y="1417248"/>
                  </a:lnTo>
                </a:path>
                <a:path w="5952490" h="1732914">
                  <a:moveTo>
                    <a:pt x="0" y="1198218"/>
                  </a:moveTo>
                  <a:lnTo>
                    <a:pt x="0" y="1243313"/>
                  </a:lnTo>
                </a:path>
                <a:path w="5952490" h="1732914">
                  <a:moveTo>
                    <a:pt x="0" y="1024283"/>
                  </a:moveTo>
                  <a:lnTo>
                    <a:pt x="0" y="1069378"/>
                  </a:lnTo>
                </a:path>
                <a:path w="5952490" h="1732914">
                  <a:moveTo>
                    <a:pt x="0" y="850348"/>
                  </a:moveTo>
                  <a:lnTo>
                    <a:pt x="0" y="895443"/>
                  </a:lnTo>
                </a:path>
                <a:path w="5952490" h="1732914">
                  <a:moveTo>
                    <a:pt x="0" y="676413"/>
                  </a:moveTo>
                  <a:lnTo>
                    <a:pt x="0" y="721508"/>
                  </a:lnTo>
                </a:path>
                <a:path w="5952490" h="1732914">
                  <a:moveTo>
                    <a:pt x="0" y="502478"/>
                  </a:moveTo>
                  <a:lnTo>
                    <a:pt x="0" y="547573"/>
                  </a:lnTo>
                </a:path>
                <a:path w="5952490" h="1732914">
                  <a:moveTo>
                    <a:pt x="0" y="328543"/>
                  </a:moveTo>
                  <a:lnTo>
                    <a:pt x="0" y="373638"/>
                  </a:lnTo>
                </a:path>
                <a:path w="5952490" h="1732914">
                  <a:moveTo>
                    <a:pt x="0" y="154608"/>
                  </a:moveTo>
                  <a:lnTo>
                    <a:pt x="0" y="199703"/>
                  </a:lnTo>
                </a:path>
                <a:path w="5952490" h="1732914">
                  <a:moveTo>
                    <a:pt x="0" y="0"/>
                  </a:moveTo>
                  <a:lnTo>
                    <a:pt x="0" y="25768"/>
                  </a:lnTo>
                </a:path>
                <a:path w="5952490" h="1732914">
                  <a:moveTo>
                    <a:pt x="296333" y="1198218"/>
                  </a:moveTo>
                  <a:lnTo>
                    <a:pt x="296333" y="1732908"/>
                  </a:lnTo>
                </a:path>
                <a:path w="5952490" h="1732914">
                  <a:moveTo>
                    <a:pt x="296333" y="1024283"/>
                  </a:moveTo>
                  <a:lnTo>
                    <a:pt x="296333" y="1069378"/>
                  </a:lnTo>
                </a:path>
                <a:path w="5952490" h="1732914">
                  <a:moveTo>
                    <a:pt x="296333" y="850348"/>
                  </a:moveTo>
                  <a:lnTo>
                    <a:pt x="296333" y="895443"/>
                  </a:lnTo>
                </a:path>
                <a:path w="5952490" h="1732914">
                  <a:moveTo>
                    <a:pt x="296333" y="676413"/>
                  </a:moveTo>
                  <a:lnTo>
                    <a:pt x="296333" y="721508"/>
                  </a:lnTo>
                </a:path>
                <a:path w="5952490" h="1732914">
                  <a:moveTo>
                    <a:pt x="296333" y="502478"/>
                  </a:moveTo>
                  <a:lnTo>
                    <a:pt x="296333" y="547573"/>
                  </a:lnTo>
                </a:path>
                <a:path w="5952490" h="1732914">
                  <a:moveTo>
                    <a:pt x="296333" y="328543"/>
                  </a:moveTo>
                  <a:lnTo>
                    <a:pt x="296333" y="373638"/>
                  </a:lnTo>
                </a:path>
                <a:path w="5952490" h="1732914">
                  <a:moveTo>
                    <a:pt x="296333" y="154608"/>
                  </a:moveTo>
                  <a:lnTo>
                    <a:pt x="296333" y="199703"/>
                  </a:lnTo>
                </a:path>
                <a:path w="5952490" h="1732914">
                  <a:moveTo>
                    <a:pt x="296333" y="0"/>
                  </a:moveTo>
                  <a:lnTo>
                    <a:pt x="296333" y="25768"/>
                  </a:lnTo>
                </a:path>
                <a:path w="5952490" h="1732914">
                  <a:moveTo>
                    <a:pt x="599109" y="676413"/>
                  </a:moveTo>
                  <a:lnTo>
                    <a:pt x="599109" y="1732908"/>
                  </a:lnTo>
                </a:path>
                <a:path w="5952490" h="1732914">
                  <a:moveTo>
                    <a:pt x="599109" y="502478"/>
                  </a:moveTo>
                  <a:lnTo>
                    <a:pt x="599109" y="547573"/>
                  </a:lnTo>
                </a:path>
                <a:path w="5952490" h="1732914">
                  <a:moveTo>
                    <a:pt x="599109" y="328543"/>
                  </a:moveTo>
                  <a:lnTo>
                    <a:pt x="599109" y="373638"/>
                  </a:lnTo>
                </a:path>
                <a:path w="5952490" h="1732914">
                  <a:moveTo>
                    <a:pt x="599109" y="154608"/>
                  </a:moveTo>
                  <a:lnTo>
                    <a:pt x="599109" y="199703"/>
                  </a:lnTo>
                </a:path>
                <a:path w="5952490" h="1732914">
                  <a:moveTo>
                    <a:pt x="599109" y="0"/>
                  </a:moveTo>
                  <a:lnTo>
                    <a:pt x="599109" y="25768"/>
                  </a:lnTo>
                </a:path>
                <a:path w="5952490" h="1732914">
                  <a:moveTo>
                    <a:pt x="895443" y="502478"/>
                  </a:moveTo>
                  <a:lnTo>
                    <a:pt x="895443" y="1732908"/>
                  </a:lnTo>
                </a:path>
                <a:path w="5952490" h="1732914">
                  <a:moveTo>
                    <a:pt x="895443" y="328543"/>
                  </a:moveTo>
                  <a:lnTo>
                    <a:pt x="895443" y="373638"/>
                  </a:lnTo>
                </a:path>
                <a:path w="5952490" h="1732914">
                  <a:moveTo>
                    <a:pt x="895443" y="154608"/>
                  </a:moveTo>
                  <a:lnTo>
                    <a:pt x="895443" y="199703"/>
                  </a:lnTo>
                </a:path>
                <a:path w="5952490" h="1732914">
                  <a:moveTo>
                    <a:pt x="895443" y="0"/>
                  </a:moveTo>
                  <a:lnTo>
                    <a:pt x="895443" y="25768"/>
                  </a:lnTo>
                </a:path>
                <a:path w="5952490" h="1732914">
                  <a:moveTo>
                    <a:pt x="1191776" y="328543"/>
                  </a:moveTo>
                  <a:lnTo>
                    <a:pt x="1191776" y="1732908"/>
                  </a:lnTo>
                </a:path>
                <a:path w="5952490" h="1732914">
                  <a:moveTo>
                    <a:pt x="1191776" y="154608"/>
                  </a:moveTo>
                  <a:lnTo>
                    <a:pt x="1191776" y="199703"/>
                  </a:lnTo>
                </a:path>
                <a:path w="5952490" h="1732914">
                  <a:moveTo>
                    <a:pt x="1191776" y="0"/>
                  </a:moveTo>
                  <a:lnTo>
                    <a:pt x="1191776" y="25768"/>
                  </a:lnTo>
                </a:path>
                <a:path w="5952490" h="1732914">
                  <a:moveTo>
                    <a:pt x="1488110" y="328543"/>
                  </a:moveTo>
                  <a:lnTo>
                    <a:pt x="1488110" y="1732908"/>
                  </a:lnTo>
                </a:path>
                <a:path w="5952490" h="1732914">
                  <a:moveTo>
                    <a:pt x="1488110" y="154608"/>
                  </a:moveTo>
                  <a:lnTo>
                    <a:pt x="1488110" y="199703"/>
                  </a:lnTo>
                </a:path>
                <a:path w="5952490" h="1732914">
                  <a:moveTo>
                    <a:pt x="1488110" y="0"/>
                  </a:moveTo>
                  <a:lnTo>
                    <a:pt x="1488110" y="25768"/>
                  </a:lnTo>
                </a:path>
                <a:path w="5952490" h="1732914">
                  <a:moveTo>
                    <a:pt x="1790886" y="328543"/>
                  </a:moveTo>
                  <a:lnTo>
                    <a:pt x="1790886" y="1732908"/>
                  </a:lnTo>
                </a:path>
                <a:path w="5952490" h="1732914">
                  <a:moveTo>
                    <a:pt x="1790886" y="154608"/>
                  </a:moveTo>
                  <a:lnTo>
                    <a:pt x="1790886" y="199703"/>
                  </a:lnTo>
                </a:path>
                <a:path w="5952490" h="1732914">
                  <a:moveTo>
                    <a:pt x="1790886" y="0"/>
                  </a:moveTo>
                  <a:lnTo>
                    <a:pt x="1790886" y="25768"/>
                  </a:lnTo>
                </a:path>
                <a:path w="5952490" h="1732914">
                  <a:moveTo>
                    <a:pt x="2087220" y="154608"/>
                  </a:moveTo>
                  <a:lnTo>
                    <a:pt x="2087220" y="1732908"/>
                  </a:lnTo>
                </a:path>
                <a:path w="5952490" h="1732914">
                  <a:moveTo>
                    <a:pt x="2087220" y="0"/>
                  </a:moveTo>
                  <a:lnTo>
                    <a:pt x="2087220" y="25768"/>
                  </a:lnTo>
                </a:path>
                <a:path w="5952490" h="1732914">
                  <a:moveTo>
                    <a:pt x="2383553" y="154608"/>
                  </a:moveTo>
                  <a:lnTo>
                    <a:pt x="2383553" y="1732908"/>
                  </a:lnTo>
                </a:path>
                <a:path w="5952490" h="1732914">
                  <a:moveTo>
                    <a:pt x="2383553" y="0"/>
                  </a:moveTo>
                  <a:lnTo>
                    <a:pt x="2383553" y="25768"/>
                  </a:lnTo>
                </a:path>
                <a:path w="5952490" h="1732914">
                  <a:moveTo>
                    <a:pt x="2679887" y="154608"/>
                  </a:moveTo>
                  <a:lnTo>
                    <a:pt x="2679887" y="1732908"/>
                  </a:lnTo>
                </a:path>
                <a:path w="5952490" h="1732914">
                  <a:moveTo>
                    <a:pt x="2679887" y="0"/>
                  </a:moveTo>
                  <a:lnTo>
                    <a:pt x="2679887" y="25768"/>
                  </a:lnTo>
                </a:path>
                <a:path w="5952490" h="1732914">
                  <a:moveTo>
                    <a:pt x="2976221" y="154608"/>
                  </a:moveTo>
                  <a:lnTo>
                    <a:pt x="2976221" y="1732908"/>
                  </a:lnTo>
                </a:path>
                <a:path w="5952490" h="1732914">
                  <a:moveTo>
                    <a:pt x="2976221" y="0"/>
                  </a:moveTo>
                  <a:lnTo>
                    <a:pt x="2976221" y="25768"/>
                  </a:lnTo>
                </a:path>
                <a:path w="5952490" h="1732914">
                  <a:moveTo>
                    <a:pt x="3278996" y="154608"/>
                  </a:moveTo>
                  <a:lnTo>
                    <a:pt x="3278996" y="1732908"/>
                  </a:lnTo>
                </a:path>
                <a:path w="5952490" h="1732914">
                  <a:moveTo>
                    <a:pt x="3278996" y="0"/>
                  </a:moveTo>
                  <a:lnTo>
                    <a:pt x="3278996" y="25768"/>
                  </a:lnTo>
                </a:path>
                <a:path w="5952490" h="1732914">
                  <a:moveTo>
                    <a:pt x="3575330" y="154608"/>
                  </a:moveTo>
                  <a:lnTo>
                    <a:pt x="3575330" y="1732908"/>
                  </a:lnTo>
                </a:path>
                <a:path w="5952490" h="1732914">
                  <a:moveTo>
                    <a:pt x="3575330" y="0"/>
                  </a:moveTo>
                  <a:lnTo>
                    <a:pt x="3575330" y="25768"/>
                  </a:lnTo>
                </a:path>
                <a:path w="5952490" h="1732914">
                  <a:moveTo>
                    <a:pt x="3871664" y="154608"/>
                  </a:moveTo>
                  <a:lnTo>
                    <a:pt x="3871664" y="1732908"/>
                  </a:lnTo>
                </a:path>
                <a:path w="5952490" h="1732914">
                  <a:moveTo>
                    <a:pt x="3871664" y="0"/>
                  </a:moveTo>
                  <a:lnTo>
                    <a:pt x="3871664" y="25768"/>
                  </a:lnTo>
                </a:path>
                <a:path w="5952490" h="1732914">
                  <a:moveTo>
                    <a:pt x="4167998" y="154608"/>
                  </a:moveTo>
                  <a:lnTo>
                    <a:pt x="4167998" y="1732908"/>
                  </a:lnTo>
                </a:path>
                <a:path w="5952490" h="1732914">
                  <a:moveTo>
                    <a:pt x="4167998" y="0"/>
                  </a:moveTo>
                  <a:lnTo>
                    <a:pt x="4167998" y="25768"/>
                  </a:lnTo>
                </a:path>
                <a:path w="5952490" h="1732914">
                  <a:moveTo>
                    <a:pt x="4464331" y="154608"/>
                  </a:moveTo>
                  <a:lnTo>
                    <a:pt x="4464331" y="1732908"/>
                  </a:lnTo>
                </a:path>
                <a:path w="5952490" h="1732914">
                  <a:moveTo>
                    <a:pt x="4464331" y="0"/>
                  </a:moveTo>
                  <a:lnTo>
                    <a:pt x="4464331" y="25768"/>
                  </a:lnTo>
                </a:path>
                <a:path w="5952490" h="1732914">
                  <a:moveTo>
                    <a:pt x="4767107" y="154608"/>
                  </a:moveTo>
                  <a:lnTo>
                    <a:pt x="4767107" y="1732908"/>
                  </a:lnTo>
                </a:path>
                <a:path w="5952490" h="1732914">
                  <a:moveTo>
                    <a:pt x="4767107" y="0"/>
                  </a:moveTo>
                  <a:lnTo>
                    <a:pt x="4767107" y="25768"/>
                  </a:lnTo>
                </a:path>
                <a:path w="5952490" h="1732914">
                  <a:moveTo>
                    <a:pt x="5063441" y="154608"/>
                  </a:moveTo>
                  <a:lnTo>
                    <a:pt x="5063441" y="1732908"/>
                  </a:lnTo>
                </a:path>
                <a:path w="5952490" h="1732914">
                  <a:moveTo>
                    <a:pt x="5063441" y="0"/>
                  </a:moveTo>
                  <a:lnTo>
                    <a:pt x="5063441" y="25768"/>
                  </a:lnTo>
                </a:path>
                <a:path w="5952490" h="1732914">
                  <a:moveTo>
                    <a:pt x="5359775" y="154608"/>
                  </a:moveTo>
                  <a:lnTo>
                    <a:pt x="5359775" y="1732908"/>
                  </a:lnTo>
                </a:path>
                <a:path w="5952490" h="1732914">
                  <a:moveTo>
                    <a:pt x="5359775" y="0"/>
                  </a:moveTo>
                  <a:lnTo>
                    <a:pt x="5359775" y="25768"/>
                  </a:lnTo>
                </a:path>
                <a:path w="5952490" h="1732914">
                  <a:moveTo>
                    <a:pt x="5656108" y="154608"/>
                  </a:moveTo>
                  <a:lnTo>
                    <a:pt x="5656108" y="1732908"/>
                  </a:lnTo>
                </a:path>
                <a:path w="5952490" h="1732914">
                  <a:moveTo>
                    <a:pt x="5656108" y="0"/>
                  </a:moveTo>
                  <a:lnTo>
                    <a:pt x="5656108" y="25768"/>
                  </a:lnTo>
                </a:path>
                <a:path w="5952490" h="1732914">
                  <a:moveTo>
                    <a:pt x="5952442" y="154608"/>
                  </a:moveTo>
                  <a:lnTo>
                    <a:pt x="5952442" y="1732908"/>
                  </a:lnTo>
                </a:path>
                <a:path w="5952490" h="1732914">
                  <a:moveTo>
                    <a:pt x="5952442" y="0"/>
                  </a:moveTo>
                  <a:lnTo>
                    <a:pt x="5952442" y="25768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579124" y="1526578"/>
              <a:ext cx="296545" cy="1732914"/>
            </a:xfrm>
            <a:custGeom>
              <a:avLst/>
              <a:gdLst/>
              <a:ahLst/>
              <a:cxnLst/>
              <a:rect l="l" t="t" r="r" b="b"/>
              <a:pathLst>
                <a:path w="296545" h="1732914">
                  <a:moveTo>
                    <a:pt x="0" y="1732908"/>
                  </a:moveTo>
                  <a:lnTo>
                    <a:pt x="0" y="0"/>
                  </a:lnTo>
                </a:path>
                <a:path w="296545" h="1732914">
                  <a:moveTo>
                    <a:pt x="296333" y="1732908"/>
                  </a:moveTo>
                  <a:lnTo>
                    <a:pt x="296333" y="0"/>
                  </a:lnTo>
                </a:path>
              </a:pathLst>
            </a:custGeom>
            <a:ln w="64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188614" y="1552346"/>
              <a:ext cx="6210300" cy="1694814"/>
            </a:xfrm>
            <a:custGeom>
              <a:avLst/>
              <a:gdLst/>
              <a:ahLst/>
              <a:cxnLst/>
              <a:rect l="l" t="t" r="r" b="b"/>
              <a:pathLst>
                <a:path w="6210300" h="1694814">
                  <a:moveTo>
                    <a:pt x="315658" y="1565427"/>
                  </a:moveTo>
                  <a:lnTo>
                    <a:pt x="0" y="1565427"/>
                  </a:lnTo>
                  <a:lnTo>
                    <a:pt x="0" y="1694256"/>
                  </a:lnTo>
                  <a:lnTo>
                    <a:pt x="315658" y="1694256"/>
                  </a:lnTo>
                  <a:lnTo>
                    <a:pt x="315658" y="1565427"/>
                  </a:lnTo>
                  <a:close/>
                </a:path>
                <a:path w="6210300" h="1694814">
                  <a:moveTo>
                    <a:pt x="380085" y="1391488"/>
                  </a:moveTo>
                  <a:lnTo>
                    <a:pt x="0" y="1391488"/>
                  </a:lnTo>
                  <a:lnTo>
                    <a:pt x="0" y="1520329"/>
                  </a:lnTo>
                  <a:lnTo>
                    <a:pt x="380085" y="1520329"/>
                  </a:lnTo>
                  <a:lnTo>
                    <a:pt x="380085" y="1391488"/>
                  </a:lnTo>
                  <a:close/>
                </a:path>
                <a:path w="6210300" h="1694814">
                  <a:moveTo>
                    <a:pt x="399415" y="1217549"/>
                  </a:moveTo>
                  <a:lnTo>
                    <a:pt x="0" y="1217549"/>
                  </a:lnTo>
                  <a:lnTo>
                    <a:pt x="0" y="1346390"/>
                  </a:lnTo>
                  <a:lnTo>
                    <a:pt x="399415" y="1346390"/>
                  </a:lnTo>
                  <a:lnTo>
                    <a:pt x="399415" y="1217549"/>
                  </a:lnTo>
                  <a:close/>
                </a:path>
                <a:path w="6210300" h="1694814">
                  <a:moveTo>
                    <a:pt x="541134" y="1043622"/>
                  </a:moveTo>
                  <a:lnTo>
                    <a:pt x="0" y="1043622"/>
                  </a:lnTo>
                  <a:lnTo>
                    <a:pt x="0" y="1172451"/>
                  </a:lnTo>
                  <a:lnTo>
                    <a:pt x="541134" y="1172451"/>
                  </a:lnTo>
                  <a:lnTo>
                    <a:pt x="541134" y="1043622"/>
                  </a:lnTo>
                  <a:close/>
                </a:path>
                <a:path w="6210300" h="1694814">
                  <a:moveTo>
                    <a:pt x="676414" y="869683"/>
                  </a:moveTo>
                  <a:lnTo>
                    <a:pt x="0" y="869683"/>
                  </a:lnTo>
                  <a:lnTo>
                    <a:pt x="0" y="998524"/>
                  </a:lnTo>
                  <a:lnTo>
                    <a:pt x="676414" y="998524"/>
                  </a:lnTo>
                  <a:lnTo>
                    <a:pt x="676414" y="869683"/>
                  </a:lnTo>
                  <a:close/>
                </a:path>
                <a:path w="6210300" h="1694814">
                  <a:moveTo>
                    <a:pt x="676414" y="695744"/>
                  </a:moveTo>
                  <a:lnTo>
                    <a:pt x="0" y="695744"/>
                  </a:lnTo>
                  <a:lnTo>
                    <a:pt x="0" y="824585"/>
                  </a:lnTo>
                  <a:lnTo>
                    <a:pt x="676414" y="824585"/>
                  </a:lnTo>
                  <a:lnTo>
                    <a:pt x="676414" y="695744"/>
                  </a:lnTo>
                  <a:close/>
                </a:path>
                <a:path w="6210300" h="1694814">
                  <a:moveTo>
                    <a:pt x="934097" y="521804"/>
                  </a:moveTo>
                  <a:lnTo>
                    <a:pt x="0" y="521804"/>
                  </a:lnTo>
                  <a:lnTo>
                    <a:pt x="0" y="650646"/>
                  </a:lnTo>
                  <a:lnTo>
                    <a:pt x="934097" y="650646"/>
                  </a:lnTo>
                  <a:lnTo>
                    <a:pt x="934097" y="521804"/>
                  </a:lnTo>
                  <a:close/>
                </a:path>
                <a:path w="6210300" h="1694814">
                  <a:moveTo>
                    <a:pt x="1127353" y="347878"/>
                  </a:moveTo>
                  <a:lnTo>
                    <a:pt x="0" y="347878"/>
                  </a:lnTo>
                  <a:lnTo>
                    <a:pt x="0" y="476719"/>
                  </a:lnTo>
                  <a:lnTo>
                    <a:pt x="1127353" y="476719"/>
                  </a:lnTo>
                  <a:lnTo>
                    <a:pt x="1127353" y="347878"/>
                  </a:lnTo>
                  <a:close/>
                </a:path>
                <a:path w="6210300" h="1694814">
                  <a:moveTo>
                    <a:pt x="2009914" y="173939"/>
                  </a:moveTo>
                  <a:lnTo>
                    <a:pt x="0" y="173939"/>
                  </a:lnTo>
                  <a:lnTo>
                    <a:pt x="0" y="302780"/>
                  </a:lnTo>
                  <a:lnTo>
                    <a:pt x="2009914" y="302780"/>
                  </a:lnTo>
                  <a:lnTo>
                    <a:pt x="2009914" y="173939"/>
                  </a:lnTo>
                  <a:close/>
                </a:path>
                <a:path w="6210300" h="1694814">
                  <a:moveTo>
                    <a:pt x="6210122" y="0"/>
                  </a:moveTo>
                  <a:lnTo>
                    <a:pt x="0" y="0"/>
                  </a:lnTo>
                  <a:lnTo>
                    <a:pt x="0" y="128841"/>
                  </a:lnTo>
                  <a:lnTo>
                    <a:pt x="6210122" y="128841"/>
                  </a:lnTo>
                  <a:lnTo>
                    <a:pt x="6210122" y="0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9411815" y="1533204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42,82%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211607" y="1707139"/>
            <a:ext cx="41846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14,60%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29048" y="1881074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8,65%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135787" y="2055009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7,36%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878105" y="2228944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5,64%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878105" y="2402879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5,62%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742823" y="2576814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4,72%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601098" y="2750749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3,77%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581772" y="2924684"/>
            <a:ext cx="35306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3,62%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244772" y="3098619"/>
            <a:ext cx="4352925" cy="3257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DejaVu Sans"/>
                <a:cs typeface="DejaVu Sans"/>
              </a:rPr>
              <a:t>3,20%</a:t>
            </a:r>
            <a:endParaRPr sz="8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08610" algn="l"/>
                <a:tab pos="611505" algn="l"/>
                <a:tab pos="908050" algn="l"/>
                <a:tab pos="1177290" algn="l"/>
              </a:tabLst>
            </a:pP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2%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4%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6%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8%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	10%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12%</a:t>
            </a:r>
            <a:r>
              <a:rPr dirty="0" sz="650" spc="25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14%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16%</a:t>
            </a:r>
            <a:r>
              <a:rPr dirty="0" sz="650" spc="229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18%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20%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22%</a:t>
            </a:r>
            <a:r>
              <a:rPr dirty="0" sz="650" spc="254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24%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26%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>
                <a:solidFill>
                  <a:srgbClr val="FFFFFF"/>
                </a:solidFill>
                <a:latin typeface="DejaVu Sans"/>
                <a:cs typeface="DejaVu Sans"/>
              </a:rPr>
              <a:t>28%</a:t>
            </a:r>
            <a:r>
              <a:rPr dirty="0" sz="650" spc="225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650" spc="-25">
                <a:solidFill>
                  <a:srgbClr val="FFFFFF"/>
                </a:solidFill>
                <a:latin typeface="DejaVu Sans"/>
                <a:cs typeface="DejaVu Sans"/>
              </a:rPr>
              <a:t>30%</a:t>
            </a:r>
            <a:endParaRPr sz="650">
              <a:latin typeface="DejaVu Sans"/>
              <a:cs typeface="DejaVu Sans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3188623" y="1526578"/>
            <a:ext cx="6931659" cy="1739900"/>
          </a:xfrm>
          <a:custGeom>
            <a:avLst/>
            <a:gdLst/>
            <a:ahLst/>
            <a:cxnLst/>
            <a:rect l="l" t="t" r="r" b="b"/>
            <a:pathLst>
              <a:path w="6931659" h="1739900">
                <a:moveTo>
                  <a:pt x="0" y="0"/>
                </a:moveTo>
                <a:lnTo>
                  <a:pt x="0" y="1739350"/>
                </a:lnTo>
              </a:path>
              <a:path w="6931659" h="1739900">
                <a:moveTo>
                  <a:pt x="6931632" y="0"/>
                </a:moveTo>
                <a:lnTo>
                  <a:pt x="6931632" y="1739350"/>
                </a:lnTo>
              </a:path>
              <a:path w="6931659" h="1739900">
                <a:moveTo>
                  <a:pt x="0" y="0"/>
                </a:moveTo>
                <a:lnTo>
                  <a:pt x="6931632" y="0"/>
                </a:lnTo>
              </a:path>
              <a:path w="6931659" h="1739900">
                <a:moveTo>
                  <a:pt x="0" y="1739350"/>
                </a:moveTo>
                <a:lnTo>
                  <a:pt x="6931632" y="1739350"/>
                </a:lnTo>
              </a:path>
            </a:pathLst>
          </a:custGeom>
          <a:ln w="644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2737681" y="4715386"/>
            <a:ext cx="5198745" cy="1153160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93980" marR="86360" indent="-698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05B74F"/>
                </a:solidFill>
                <a:latin typeface="DejaVu Sans"/>
                <a:cs typeface="DejaVu Sans"/>
              </a:rPr>
              <a:t>Xbox's</a:t>
            </a:r>
            <a:r>
              <a:rPr dirty="0" sz="1050" spc="1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05B74F"/>
                </a:solidFill>
                <a:latin typeface="DejaVu Sans"/>
                <a:cs typeface="DejaVu Sans"/>
              </a:rPr>
              <a:t>Games</a:t>
            </a:r>
            <a:r>
              <a:rPr dirty="0" sz="1050" spc="15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05B74F"/>
                </a:solidFill>
                <a:latin typeface="DejaVu Sans"/>
                <a:cs typeface="DejaVu Sans"/>
              </a:rPr>
              <a:t>Showcase</a:t>
            </a:r>
            <a:r>
              <a:rPr dirty="0" sz="1050" spc="1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Top</a:t>
            </a:r>
            <a:r>
              <a:rPr dirty="0" sz="10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10</a:t>
            </a:r>
            <a:r>
              <a:rPr dirty="0" sz="10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are</a:t>
            </a:r>
            <a:r>
              <a:rPr dirty="0" sz="10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equivalent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10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75" b="1">
                <a:solidFill>
                  <a:srgbClr val="F4F4F4"/>
                </a:solidFill>
                <a:latin typeface="DejaVu Sans"/>
                <a:cs typeface="DejaVu Sans"/>
              </a:rPr>
              <a:t>99.7%</a:t>
            </a:r>
            <a:r>
              <a:rPr dirty="0" sz="1050" spc="2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-25">
                <a:solidFill>
                  <a:srgbClr val="F4F4F4"/>
                </a:solidFill>
                <a:latin typeface="DejaVu Sans"/>
                <a:cs typeface="DejaVu Sans"/>
              </a:rPr>
              <a:t>of </a:t>
            </a:r>
            <a:r>
              <a:rPr dirty="0" sz="1050">
                <a:solidFill>
                  <a:srgbClr val="05B74F"/>
                </a:solidFill>
                <a:latin typeface="DejaVu Sans"/>
                <a:cs typeface="DejaVu Sans"/>
              </a:rPr>
              <a:t>XGS's</a:t>
            </a:r>
            <a:r>
              <a:rPr dirty="0" sz="1050" spc="10">
                <a:solidFill>
                  <a:srgbClr val="05B74F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Total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Engagement,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which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4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come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Instagram,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3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-10">
                <a:solidFill>
                  <a:srgbClr val="F4F4F4"/>
                </a:solidFill>
                <a:latin typeface="DejaVu Sans"/>
                <a:cs typeface="DejaVu Sans"/>
              </a:rPr>
              <a:t>Twitter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3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from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Youtube,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all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1050" spc="1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them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>
                <a:solidFill>
                  <a:srgbClr val="F4F4F4"/>
                </a:solidFill>
                <a:latin typeface="DejaVu Sans"/>
                <a:cs typeface="DejaVu Sans"/>
              </a:rPr>
              <a:t>being</a:t>
            </a:r>
            <a:r>
              <a:rPr dirty="0" sz="10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90" b="1">
                <a:solidFill>
                  <a:srgbClr val="F4F4F4"/>
                </a:solidFill>
                <a:latin typeface="DejaVu Sans"/>
                <a:cs typeface="DejaVu Sans"/>
              </a:rPr>
              <a:t>Positive</a:t>
            </a:r>
            <a:r>
              <a:rPr dirty="0" sz="1050" spc="2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1050" spc="-1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3276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Sentime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31750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nt</a:t>
            </a:r>
            <a:r>
              <a:rPr dirty="0" sz="600" spc="-4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27156"/>
            <a:ext cx="85915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Platfo..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 marL="70485" marR="8572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1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latin typeface="Lucida Sans"/>
                          <a:cs typeface="Lucida Sans"/>
                        </a:rPr>
                        <a:t>State</a:t>
                      </a:r>
                      <a:r>
                        <a:rPr dirty="0" sz="600" spc="1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of</a:t>
                      </a:r>
                      <a:r>
                        <a:rPr dirty="0" sz="600" spc="1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0160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Xbox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Ga..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Worldwide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98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tribution</a:t>
                      </a:r>
                      <a:r>
                        <a:rPr dirty="0" sz="600" spc="-6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4187139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27" y="28994"/>
                  </a:moveTo>
                  <a:lnTo>
                    <a:pt x="4784153" y="17703"/>
                  </a:lnTo>
                  <a:lnTo>
                    <a:pt x="4777930" y="8496"/>
                  </a:lnTo>
                  <a:lnTo>
                    <a:pt x="4768723" y="2286"/>
                  </a:lnTo>
                  <a:lnTo>
                    <a:pt x="4757432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81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83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83" y="49491"/>
                  </a:lnTo>
                  <a:lnTo>
                    <a:pt x="17703" y="55702"/>
                  </a:lnTo>
                  <a:lnTo>
                    <a:pt x="25768" y="57340"/>
                  </a:lnTo>
                  <a:lnTo>
                    <a:pt x="25768" y="57975"/>
                  </a:lnTo>
                  <a:lnTo>
                    <a:pt x="28981" y="57975"/>
                  </a:lnTo>
                  <a:lnTo>
                    <a:pt x="4754219" y="57975"/>
                  </a:lnTo>
                  <a:lnTo>
                    <a:pt x="4754219" y="57340"/>
                  </a:lnTo>
                  <a:lnTo>
                    <a:pt x="4757432" y="57975"/>
                  </a:lnTo>
                  <a:lnTo>
                    <a:pt x="4768723" y="55702"/>
                  </a:lnTo>
                  <a:lnTo>
                    <a:pt x="4777930" y="49491"/>
                  </a:lnTo>
                  <a:lnTo>
                    <a:pt x="4784153" y="40271"/>
                  </a:lnTo>
                  <a:lnTo>
                    <a:pt x="4786427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319912" y="1372153"/>
            <a:ext cx="80010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20961" y="5726970"/>
            <a:ext cx="6769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Verifi..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831349" y="5726970"/>
            <a:ext cx="49847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62729" y="5274739"/>
            <a:ext cx="103505" cy="45085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endParaRPr sz="9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4921" y="5050556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4921" y="4754222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84921" y="4464330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4921" y="4174439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84921" y="3884547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84921" y="3594656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84921" y="3298322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84921" y="3008430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4921" y="2718539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84921" y="2428647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55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84921" y="2138755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84921" y="1842422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65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84921" y="1552530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70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95010" y="2824577"/>
            <a:ext cx="168275" cy="158496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Share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994838" y="1639042"/>
            <a:ext cx="1450340" cy="4084954"/>
            <a:chOff x="994838" y="1639042"/>
            <a:chExt cx="1450340" cy="4084954"/>
          </a:xfrm>
        </p:grpSpPr>
        <p:sp>
          <p:nvSpPr>
            <p:cNvPr id="37" name="object 37" descr=""/>
            <p:cNvSpPr/>
            <p:nvPr/>
          </p:nvSpPr>
          <p:spPr>
            <a:xfrm>
              <a:off x="998331" y="5430452"/>
              <a:ext cx="1443355" cy="0"/>
            </a:xfrm>
            <a:custGeom>
              <a:avLst/>
              <a:gdLst/>
              <a:ahLst/>
              <a:cxnLst/>
              <a:rect l="l" t="t" r="r" b="b"/>
              <a:pathLst>
                <a:path w="1443355" h="0">
                  <a:moveTo>
                    <a:pt x="0" y="0"/>
                  </a:moveTo>
                  <a:lnTo>
                    <a:pt x="173935" y="0"/>
                  </a:lnTo>
                </a:path>
                <a:path w="1443355" h="0">
                  <a:moveTo>
                    <a:pt x="547573" y="0"/>
                  </a:moveTo>
                  <a:lnTo>
                    <a:pt x="895443" y="0"/>
                  </a:lnTo>
                </a:path>
                <a:path w="1443355" h="0">
                  <a:moveTo>
                    <a:pt x="1269081" y="0"/>
                  </a:moveTo>
                  <a:lnTo>
                    <a:pt x="1443016" y="0"/>
                  </a:lnTo>
                </a:path>
              </a:pathLst>
            </a:custGeom>
            <a:ln w="644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98331" y="5138950"/>
              <a:ext cx="1443355" cy="3810"/>
            </a:xfrm>
            <a:custGeom>
              <a:avLst/>
              <a:gdLst/>
              <a:ahLst/>
              <a:cxnLst/>
              <a:rect l="l" t="t" r="r" b="b"/>
              <a:pathLst>
                <a:path w="1443355" h="3810">
                  <a:moveTo>
                    <a:pt x="0" y="3221"/>
                  </a:moveTo>
                  <a:lnTo>
                    <a:pt x="173935" y="3221"/>
                  </a:lnTo>
                </a:path>
                <a:path w="1443355" h="3810">
                  <a:moveTo>
                    <a:pt x="547573" y="3221"/>
                  </a:moveTo>
                  <a:lnTo>
                    <a:pt x="1443016" y="3221"/>
                  </a:lnTo>
                </a:path>
                <a:path w="1443355" h="3810">
                  <a:moveTo>
                    <a:pt x="0" y="0"/>
                  </a:moveTo>
                  <a:lnTo>
                    <a:pt x="173935" y="0"/>
                  </a:lnTo>
                </a:path>
                <a:path w="1443355" h="3810">
                  <a:moveTo>
                    <a:pt x="547573" y="0"/>
                  </a:moveTo>
                  <a:lnTo>
                    <a:pt x="1443016" y="0"/>
                  </a:lnTo>
                </a:path>
              </a:pathLst>
            </a:custGeom>
            <a:ln w="3221">
              <a:solidFill>
                <a:srgbClr val="B3B3B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98331" y="1932426"/>
              <a:ext cx="1443355" cy="2912110"/>
            </a:xfrm>
            <a:custGeom>
              <a:avLst/>
              <a:gdLst/>
              <a:ahLst/>
              <a:cxnLst/>
              <a:rect l="l" t="t" r="r" b="b"/>
              <a:pathLst>
                <a:path w="1443355" h="2912110">
                  <a:moveTo>
                    <a:pt x="0" y="2911800"/>
                  </a:moveTo>
                  <a:lnTo>
                    <a:pt x="173935" y="2911800"/>
                  </a:lnTo>
                </a:path>
                <a:path w="1443355" h="2912110">
                  <a:moveTo>
                    <a:pt x="547573" y="2911800"/>
                  </a:moveTo>
                  <a:lnTo>
                    <a:pt x="1443016" y="2911800"/>
                  </a:lnTo>
                </a:path>
                <a:path w="1443355" h="2912110">
                  <a:moveTo>
                    <a:pt x="0" y="2621909"/>
                  </a:moveTo>
                  <a:lnTo>
                    <a:pt x="173935" y="2621909"/>
                  </a:lnTo>
                </a:path>
                <a:path w="1443355" h="2912110">
                  <a:moveTo>
                    <a:pt x="547573" y="2621909"/>
                  </a:moveTo>
                  <a:lnTo>
                    <a:pt x="1443016" y="2621909"/>
                  </a:lnTo>
                </a:path>
                <a:path w="1443355" h="2912110">
                  <a:moveTo>
                    <a:pt x="0" y="2332017"/>
                  </a:moveTo>
                  <a:lnTo>
                    <a:pt x="173935" y="2332017"/>
                  </a:lnTo>
                </a:path>
                <a:path w="1443355" h="2912110">
                  <a:moveTo>
                    <a:pt x="547573" y="2332017"/>
                  </a:moveTo>
                  <a:lnTo>
                    <a:pt x="1443016" y="2332017"/>
                  </a:lnTo>
                </a:path>
                <a:path w="1443355" h="2912110">
                  <a:moveTo>
                    <a:pt x="0" y="2042125"/>
                  </a:moveTo>
                  <a:lnTo>
                    <a:pt x="173935" y="2042125"/>
                  </a:lnTo>
                </a:path>
                <a:path w="1443355" h="2912110">
                  <a:moveTo>
                    <a:pt x="547573" y="2042125"/>
                  </a:moveTo>
                  <a:lnTo>
                    <a:pt x="1443016" y="2042125"/>
                  </a:lnTo>
                </a:path>
                <a:path w="1443355" h="2912110">
                  <a:moveTo>
                    <a:pt x="0" y="1752234"/>
                  </a:moveTo>
                  <a:lnTo>
                    <a:pt x="173935" y="1752234"/>
                  </a:lnTo>
                </a:path>
                <a:path w="1443355" h="2912110">
                  <a:moveTo>
                    <a:pt x="547573" y="1752234"/>
                  </a:moveTo>
                  <a:lnTo>
                    <a:pt x="1443016" y="1752234"/>
                  </a:lnTo>
                </a:path>
                <a:path w="1443355" h="2912110">
                  <a:moveTo>
                    <a:pt x="0" y="1455900"/>
                  </a:moveTo>
                  <a:lnTo>
                    <a:pt x="173935" y="1455900"/>
                  </a:lnTo>
                </a:path>
                <a:path w="1443355" h="2912110">
                  <a:moveTo>
                    <a:pt x="547573" y="1455900"/>
                  </a:moveTo>
                  <a:lnTo>
                    <a:pt x="1443016" y="1455900"/>
                  </a:lnTo>
                </a:path>
                <a:path w="1443355" h="2912110">
                  <a:moveTo>
                    <a:pt x="0" y="1166008"/>
                  </a:moveTo>
                  <a:lnTo>
                    <a:pt x="173935" y="1166008"/>
                  </a:lnTo>
                </a:path>
                <a:path w="1443355" h="2912110">
                  <a:moveTo>
                    <a:pt x="547573" y="1166008"/>
                  </a:moveTo>
                  <a:lnTo>
                    <a:pt x="1443016" y="1166008"/>
                  </a:lnTo>
                </a:path>
                <a:path w="1443355" h="2912110">
                  <a:moveTo>
                    <a:pt x="0" y="876117"/>
                  </a:moveTo>
                  <a:lnTo>
                    <a:pt x="173935" y="876117"/>
                  </a:lnTo>
                </a:path>
                <a:path w="1443355" h="2912110">
                  <a:moveTo>
                    <a:pt x="547573" y="876117"/>
                  </a:moveTo>
                  <a:lnTo>
                    <a:pt x="1443016" y="876117"/>
                  </a:lnTo>
                </a:path>
                <a:path w="1443355" h="2912110">
                  <a:moveTo>
                    <a:pt x="0" y="586225"/>
                  </a:moveTo>
                  <a:lnTo>
                    <a:pt x="173935" y="586225"/>
                  </a:lnTo>
                </a:path>
                <a:path w="1443355" h="2912110">
                  <a:moveTo>
                    <a:pt x="547573" y="586225"/>
                  </a:moveTo>
                  <a:lnTo>
                    <a:pt x="1443016" y="586225"/>
                  </a:lnTo>
                </a:path>
                <a:path w="1443355" h="2912110">
                  <a:moveTo>
                    <a:pt x="0" y="296333"/>
                  </a:moveTo>
                  <a:lnTo>
                    <a:pt x="173935" y="296333"/>
                  </a:lnTo>
                </a:path>
                <a:path w="1443355" h="2912110">
                  <a:moveTo>
                    <a:pt x="547573" y="296333"/>
                  </a:moveTo>
                  <a:lnTo>
                    <a:pt x="1443016" y="296333"/>
                  </a:lnTo>
                </a:path>
                <a:path w="1443355" h="2912110">
                  <a:moveTo>
                    <a:pt x="0" y="0"/>
                  </a:moveTo>
                  <a:lnTo>
                    <a:pt x="173935" y="0"/>
                  </a:lnTo>
                </a:path>
                <a:path w="1443355" h="2912110">
                  <a:moveTo>
                    <a:pt x="547573" y="0"/>
                  </a:moveTo>
                  <a:lnTo>
                    <a:pt x="1443016" y="0"/>
                  </a:lnTo>
                </a:path>
              </a:pathLst>
            </a:custGeom>
            <a:ln w="644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98331" y="1642534"/>
              <a:ext cx="1443355" cy="0"/>
            </a:xfrm>
            <a:custGeom>
              <a:avLst/>
              <a:gdLst/>
              <a:ahLst/>
              <a:cxnLst/>
              <a:rect l="l" t="t" r="r" b="b"/>
              <a:pathLst>
                <a:path w="1443355" h="0">
                  <a:moveTo>
                    <a:pt x="0" y="0"/>
                  </a:moveTo>
                  <a:lnTo>
                    <a:pt x="1443016" y="0"/>
                  </a:lnTo>
                </a:path>
              </a:pathLst>
            </a:custGeom>
            <a:ln w="644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98331" y="5718734"/>
              <a:ext cx="1443355" cy="3810"/>
            </a:xfrm>
            <a:custGeom>
              <a:avLst/>
              <a:gdLst/>
              <a:ahLst/>
              <a:cxnLst/>
              <a:rect l="l" t="t" r="r" b="b"/>
              <a:pathLst>
                <a:path w="1443355" h="3810">
                  <a:moveTo>
                    <a:pt x="0" y="0"/>
                  </a:moveTo>
                  <a:lnTo>
                    <a:pt x="1443016" y="0"/>
                  </a:lnTo>
                </a:path>
                <a:path w="1443355" h="3810">
                  <a:moveTo>
                    <a:pt x="0" y="3221"/>
                  </a:moveTo>
                  <a:lnTo>
                    <a:pt x="1443016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93774" y="5140561"/>
              <a:ext cx="374015" cy="580390"/>
            </a:xfrm>
            <a:custGeom>
              <a:avLst/>
              <a:gdLst/>
              <a:ahLst/>
              <a:cxnLst/>
              <a:rect l="l" t="t" r="r" b="b"/>
              <a:pathLst>
                <a:path w="374014" h="580389">
                  <a:moveTo>
                    <a:pt x="373638" y="579783"/>
                  </a:moveTo>
                  <a:lnTo>
                    <a:pt x="0" y="579783"/>
                  </a:lnTo>
                  <a:lnTo>
                    <a:pt x="0" y="0"/>
                  </a:lnTo>
                  <a:lnTo>
                    <a:pt x="373638" y="0"/>
                  </a:lnTo>
                  <a:lnTo>
                    <a:pt x="373638" y="579783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172266" y="1874448"/>
              <a:ext cx="374015" cy="3846195"/>
            </a:xfrm>
            <a:custGeom>
              <a:avLst/>
              <a:gdLst/>
              <a:ahLst/>
              <a:cxnLst/>
              <a:rect l="l" t="t" r="r" b="b"/>
              <a:pathLst>
                <a:path w="374015" h="3846195">
                  <a:moveTo>
                    <a:pt x="373638" y="3845896"/>
                  </a:moveTo>
                  <a:lnTo>
                    <a:pt x="0" y="3845896"/>
                  </a:lnTo>
                  <a:lnTo>
                    <a:pt x="0" y="0"/>
                  </a:lnTo>
                  <a:lnTo>
                    <a:pt x="373638" y="0"/>
                  </a:lnTo>
                  <a:lnTo>
                    <a:pt x="373638" y="3845896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095145" y="1687813"/>
            <a:ext cx="51689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86,84%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816653" y="4953925"/>
            <a:ext cx="51689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13,16%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115481" y="1417247"/>
            <a:ext cx="99060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14" b="1">
                <a:solidFill>
                  <a:srgbClr val="FFFFFF"/>
                </a:solidFill>
                <a:latin typeface="DejaVu Sans"/>
                <a:cs typeface="DejaVu Sans"/>
              </a:rPr>
              <a:t>Blue</a:t>
            </a:r>
            <a:r>
              <a:rPr dirty="0" sz="1350" spc="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00" b="1">
                <a:solidFill>
                  <a:srgbClr val="FFFFFF"/>
                </a:solidFill>
                <a:latin typeface="DejaVu Sans"/>
                <a:cs typeface="DejaVu Sans"/>
              </a:rPr>
              <a:t>Ver..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9163612" y="1684408"/>
            <a:ext cx="90805" cy="264160"/>
            <a:chOff x="9163612" y="1684408"/>
            <a:chExt cx="90805" cy="264160"/>
          </a:xfrm>
        </p:grpSpPr>
        <p:sp>
          <p:nvSpPr>
            <p:cNvPr id="48" name="object 48" descr=""/>
            <p:cNvSpPr/>
            <p:nvPr/>
          </p:nvSpPr>
          <p:spPr>
            <a:xfrm>
              <a:off x="9163612" y="168440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9163612" y="1858343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295858" y="1615662"/>
            <a:ext cx="728345" cy="37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dirty="0" sz="950">
                <a:solidFill>
                  <a:srgbClr val="FFFFFF"/>
                </a:solidFill>
                <a:latin typeface="Lucida Sans"/>
                <a:cs typeface="Lucida Sans"/>
              </a:rPr>
              <a:t>Not</a:t>
            </a:r>
            <a:r>
              <a:rPr dirty="0" sz="95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"/>
                <a:cs typeface="Lucida Sans"/>
              </a:rPr>
              <a:t>Verified Verified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116277" y="2119245"/>
            <a:ext cx="3698240" cy="3562985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240029" marR="232410">
              <a:lnSpc>
                <a:spcPct val="103299"/>
              </a:lnSpc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Twitter,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86%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are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Not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Verified,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against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13%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Verified Users.</a:t>
            </a:r>
            <a:endParaRPr sz="1350">
              <a:latin typeface="DejaVu Sans"/>
              <a:cs typeface="DejaVu Sans"/>
            </a:endParaRPr>
          </a:p>
          <a:p>
            <a:pPr algn="ctr" marL="46990" marR="39370">
              <a:lnSpc>
                <a:spcPct val="103299"/>
              </a:lnSpc>
              <a:spcBef>
                <a:spcPts val="1370"/>
              </a:spcBef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13%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got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72%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the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Engagement,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which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shows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major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preference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Verificated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also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suggests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50">
                <a:solidFill>
                  <a:srgbClr val="FFFFFF"/>
                </a:solidFill>
                <a:latin typeface="DejaVu Sans"/>
                <a:cs typeface="DejaVu Sans"/>
              </a:rPr>
              <a:t>a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Prioritization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Verificated Comments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29654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33274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ment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D..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40536" y="827156"/>
            <a:ext cx="85915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by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Platfo..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9726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8916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878105" y="827156"/>
            <a:ext cx="84010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State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of</a:t>
            </a:r>
            <a:r>
              <a:rPr dirty="0" sz="600" spc="1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..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92691" y="792185"/>
          <a:ext cx="539242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79169"/>
                <a:gridCol w="979170"/>
                <a:gridCol w="483235"/>
              </a:tblGrid>
              <a:tr h="450850"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10160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Xbox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Ga..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850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Worldwide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Keywords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985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tribution</a:t>
                      </a:r>
                      <a:r>
                        <a:rPr dirty="0" sz="600" spc="-6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6" name="object 16" descr=""/>
            <p:cNvSpPr/>
            <p:nvPr/>
          </p:nvSpPr>
          <p:spPr>
            <a:xfrm>
              <a:off x="4670285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39" y="28994"/>
                  </a:moveTo>
                  <a:lnTo>
                    <a:pt x="4784153" y="17703"/>
                  </a:lnTo>
                  <a:lnTo>
                    <a:pt x="4777943" y="8496"/>
                  </a:lnTo>
                  <a:lnTo>
                    <a:pt x="4768723" y="2286"/>
                  </a:lnTo>
                  <a:lnTo>
                    <a:pt x="4757445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94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96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96" y="49491"/>
                  </a:lnTo>
                  <a:lnTo>
                    <a:pt x="17703" y="55702"/>
                  </a:lnTo>
                  <a:lnTo>
                    <a:pt x="25768" y="57327"/>
                  </a:lnTo>
                  <a:lnTo>
                    <a:pt x="25768" y="57975"/>
                  </a:lnTo>
                  <a:lnTo>
                    <a:pt x="28994" y="57975"/>
                  </a:lnTo>
                  <a:lnTo>
                    <a:pt x="4754219" y="57975"/>
                  </a:lnTo>
                  <a:lnTo>
                    <a:pt x="4754219" y="57327"/>
                  </a:lnTo>
                  <a:lnTo>
                    <a:pt x="4757445" y="57975"/>
                  </a:lnTo>
                  <a:lnTo>
                    <a:pt x="4768723" y="55702"/>
                  </a:lnTo>
                  <a:lnTo>
                    <a:pt x="4777943" y="49491"/>
                  </a:lnTo>
                  <a:lnTo>
                    <a:pt x="4784153" y="40271"/>
                  </a:lnTo>
                  <a:lnTo>
                    <a:pt x="4786439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706434" y="1372153"/>
            <a:ext cx="80010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State 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878658" y="5726970"/>
            <a:ext cx="45593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333317" y="2853637"/>
            <a:ext cx="1546225" cy="1546225"/>
            <a:chOff x="1333317" y="2853637"/>
            <a:chExt cx="1546225" cy="1546225"/>
          </a:xfrm>
        </p:grpSpPr>
        <p:sp>
          <p:nvSpPr>
            <p:cNvPr id="21" name="object 21" descr=""/>
            <p:cNvSpPr/>
            <p:nvPr/>
          </p:nvSpPr>
          <p:spPr>
            <a:xfrm>
              <a:off x="1339669" y="2853637"/>
              <a:ext cx="1539875" cy="1546225"/>
            </a:xfrm>
            <a:custGeom>
              <a:avLst/>
              <a:gdLst/>
              <a:ahLst/>
              <a:cxnLst/>
              <a:rect l="l" t="t" r="r" b="b"/>
              <a:pathLst>
                <a:path w="1539875" h="1546225">
                  <a:moveTo>
                    <a:pt x="766692" y="1546088"/>
                  </a:moveTo>
                  <a:lnTo>
                    <a:pt x="717903" y="1544574"/>
                  </a:lnTo>
                  <a:lnTo>
                    <a:pt x="669919" y="1540090"/>
                  </a:lnTo>
                  <a:lnTo>
                    <a:pt x="622829" y="1532727"/>
                  </a:lnTo>
                  <a:lnTo>
                    <a:pt x="576724" y="1522575"/>
                  </a:lnTo>
                  <a:lnTo>
                    <a:pt x="531694" y="1509725"/>
                  </a:lnTo>
                  <a:lnTo>
                    <a:pt x="487828" y="1494265"/>
                  </a:lnTo>
                  <a:lnTo>
                    <a:pt x="445217" y="1476287"/>
                  </a:lnTo>
                  <a:lnTo>
                    <a:pt x="403950" y="1455880"/>
                  </a:lnTo>
                  <a:lnTo>
                    <a:pt x="364118" y="1433135"/>
                  </a:lnTo>
                  <a:lnTo>
                    <a:pt x="325811" y="1408141"/>
                  </a:lnTo>
                  <a:lnTo>
                    <a:pt x="289118" y="1380989"/>
                  </a:lnTo>
                  <a:lnTo>
                    <a:pt x="254130" y="1351769"/>
                  </a:lnTo>
                  <a:lnTo>
                    <a:pt x="220937" y="1320571"/>
                  </a:lnTo>
                  <a:lnTo>
                    <a:pt x="189628" y="1287485"/>
                  </a:lnTo>
                  <a:lnTo>
                    <a:pt x="160294" y="1252601"/>
                  </a:lnTo>
                  <a:lnTo>
                    <a:pt x="133024" y="1216009"/>
                  </a:lnTo>
                  <a:lnTo>
                    <a:pt x="107910" y="1177800"/>
                  </a:lnTo>
                  <a:lnTo>
                    <a:pt x="85040" y="1138063"/>
                  </a:lnTo>
                  <a:lnTo>
                    <a:pt x="64505" y="1096889"/>
                  </a:lnTo>
                  <a:lnTo>
                    <a:pt x="46394" y="1054367"/>
                  </a:lnTo>
                  <a:lnTo>
                    <a:pt x="30798" y="1010588"/>
                  </a:lnTo>
                  <a:lnTo>
                    <a:pt x="17807" y="965642"/>
                  </a:lnTo>
                  <a:lnTo>
                    <a:pt x="7511" y="919619"/>
                  </a:lnTo>
                  <a:lnTo>
                    <a:pt x="0" y="872609"/>
                  </a:lnTo>
                  <a:lnTo>
                    <a:pt x="766692" y="773044"/>
                  </a:lnTo>
                  <a:lnTo>
                    <a:pt x="766692" y="0"/>
                  </a:lnTo>
                  <a:lnTo>
                    <a:pt x="815580" y="1520"/>
                  </a:lnTo>
                  <a:lnTo>
                    <a:pt x="863661" y="6023"/>
                  </a:lnTo>
                  <a:lnTo>
                    <a:pt x="910843" y="13416"/>
                  </a:lnTo>
                  <a:lnTo>
                    <a:pt x="957035" y="23609"/>
                  </a:lnTo>
                  <a:lnTo>
                    <a:pt x="1002148" y="36512"/>
                  </a:lnTo>
                  <a:lnTo>
                    <a:pt x="1046091" y="52034"/>
                  </a:lnTo>
                  <a:lnTo>
                    <a:pt x="1088773" y="70085"/>
                  </a:lnTo>
                  <a:lnTo>
                    <a:pt x="1130104" y="90574"/>
                  </a:lnTo>
                  <a:lnTo>
                    <a:pt x="1169992" y="113410"/>
                  </a:lnTo>
                  <a:lnTo>
                    <a:pt x="1208348" y="138503"/>
                  </a:lnTo>
                  <a:lnTo>
                    <a:pt x="1245082" y="165763"/>
                  </a:lnTo>
                  <a:lnTo>
                    <a:pt x="1280101" y="195098"/>
                  </a:lnTo>
                  <a:lnTo>
                    <a:pt x="1313317" y="226419"/>
                  </a:lnTo>
                  <a:lnTo>
                    <a:pt x="1344637" y="259634"/>
                  </a:lnTo>
                  <a:lnTo>
                    <a:pt x="1373973" y="294654"/>
                  </a:lnTo>
                  <a:lnTo>
                    <a:pt x="1401232" y="331387"/>
                  </a:lnTo>
                  <a:lnTo>
                    <a:pt x="1426325" y="369743"/>
                  </a:lnTo>
                  <a:lnTo>
                    <a:pt x="1449162" y="409632"/>
                  </a:lnTo>
                  <a:lnTo>
                    <a:pt x="1469651" y="450962"/>
                  </a:lnTo>
                  <a:lnTo>
                    <a:pt x="1487701" y="493644"/>
                  </a:lnTo>
                  <a:lnTo>
                    <a:pt x="1503224" y="537587"/>
                  </a:lnTo>
                  <a:lnTo>
                    <a:pt x="1516127" y="582700"/>
                  </a:lnTo>
                  <a:lnTo>
                    <a:pt x="1526320" y="628893"/>
                  </a:lnTo>
                  <a:lnTo>
                    <a:pt x="1533713" y="676075"/>
                  </a:lnTo>
                  <a:lnTo>
                    <a:pt x="1538215" y="724155"/>
                  </a:lnTo>
                  <a:lnTo>
                    <a:pt x="1539736" y="773044"/>
                  </a:lnTo>
                  <a:lnTo>
                    <a:pt x="1538215" y="821933"/>
                  </a:lnTo>
                  <a:lnTo>
                    <a:pt x="1533713" y="870013"/>
                  </a:lnTo>
                  <a:lnTo>
                    <a:pt x="1526320" y="917195"/>
                  </a:lnTo>
                  <a:lnTo>
                    <a:pt x="1516127" y="963388"/>
                  </a:lnTo>
                  <a:lnTo>
                    <a:pt x="1503224" y="1008501"/>
                  </a:lnTo>
                  <a:lnTo>
                    <a:pt x="1487701" y="1052444"/>
                  </a:lnTo>
                  <a:lnTo>
                    <a:pt x="1469651" y="1095125"/>
                  </a:lnTo>
                  <a:lnTo>
                    <a:pt x="1449162" y="1136456"/>
                  </a:lnTo>
                  <a:lnTo>
                    <a:pt x="1426325" y="1176345"/>
                  </a:lnTo>
                  <a:lnTo>
                    <a:pt x="1401232" y="1214701"/>
                  </a:lnTo>
                  <a:lnTo>
                    <a:pt x="1373973" y="1251434"/>
                  </a:lnTo>
                  <a:lnTo>
                    <a:pt x="1344637" y="1286454"/>
                  </a:lnTo>
                  <a:lnTo>
                    <a:pt x="1313317" y="1319669"/>
                  </a:lnTo>
                  <a:lnTo>
                    <a:pt x="1280101" y="1350990"/>
                  </a:lnTo>
                  <a:lnTo>
                    <a:pt x="1245082" y="1380325"/>
                  </a:lnTo>
                  <a:lnTo>
                    <a:pt x="1208348" y="1407585"/>
                  </a:lnTo>
                  <a:lnTo>
                    <a:pt x="1169992" y="1432678"/>
                  </a:lnTo>
                  <a:lnTo>
                    <a:pt x="1130104" y="1455514"/>
                  </a:lnTo>
                  <a:lnTo>
                    <a:pt x="1088773" y="1476003"/>
                  </a:lnTo>
                  <a:lnTo>
                    <a:pt x="1046091" y="1494054"/>
                  </a:lnTo>
                  <a:lnTo>
                    <a:pt x="1002148" y="1509576"/>
                  </a:lnTo>
                  <a:lnTo>
                    <a:pt x="957035" y="1522479"/>
                  </a:lnTo>
                  <a:lnTo>
                    <a:pt x="910843" y="1532672"/>
                  </a:lnTo>
                  <a:lnTo>
                    <a:pt x="863661" y="1540065"/>
                  </a:lnTo>
                  <a:lnTo>
                    <a:pt x="815580" y="1544568"/>
                  </a:lnTo>
                  <a:lnTo>
                    <a:pt x="766692" y="15460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7378" y="2861368"/>
              <a:ext cx="759460" cy="863600"/>
            </a:xfrm>
            <a:custGeom>
              <a:avLst/>
              <a:gdLst/>
              <a:ahLst/>
              <a:cxnLst/>
              <a:rect l="l" t="t" r="r" b="b"/>
              <a:pathLst>
                <a:path w="759460" h="863600">
                  <a:moveTo>
                    <a:pt x="758982" y="765314"/>
                  </a:moveTo>
                  <a:lnTo>
                    <a:pt x="758982" y="0"/>
                  </a:lnTo>
                </a:path>
                <a:path w="759460" h="863600">
                  <a:moveTo>
                    <a:pt x="758982" y="765314"/>
                  </a:moveTo>
                  <a:lnTo>
                    <a:pt x="0" y="863551"/>
                  </a:lnTo>
                </a:path>
              </a:pathLst>
            </a:custGeom>
            <a:ln w="9663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33317" y="2853637"/>
              <a:ext cx="773430" cy="873125"/>
            </a:xfrm>
            <a:custGeom>
              <a:avLst/>
              <a:gdLst/>
              <a:ahLst/>
              <a:cxnLst/>
              <a:rect l="l" t="t" r="r" b="b"/>
              <a:pathLst>
                <a:path w="773430" h="873125">
                  <a:moveTo>
                    <a:pt x="6352" y="872609"/>
                  </a:moveTo>
                  <a:lnTo>
                    <a:pt x="3587" y="847963"/>
                  </a:lnTo>
                  <a:lnTo>
                    <a:pt x="1600" y="823161"/>
                  </a:lnTo>
                  <a:lnTo>
                    <a:pt x="401" y="798192"/>
                  </a:lnTo>
                  <a:lnTo>
                    <a:pt x="0" y="773044"/>
                  </a:lnTo>
                  <a:lnTo>
                    <a:pt x="1520" y="724155"/>
                  </a:lnTo>
                  <a:lnTo>
                    <a:pt x="6023" y="676075"/>
                  </a:lnTo>
                  <a:lnTo>
                    <a:pt x="13416" y="628893"/>
                  </a:lnTo>
                  <a:lnTo>
                    <a:pt x="23609" y="582700"/>
                  </a:lnTo>
                  <a:lnTo>
                    <a:pt x="36512" y="537587"/>
                  </a:lnTo>
                  <a:lnTo>
                    <a:pt x="52034" y="493644"/>
                  </a:lnTo>
                  <a:lnTo>
                    <a:pt x="70085" y="450962"/>
                  </a:lnTo>
                  <a:lnTo>
                    <a:pt x="90574" y="409632"/>
                  </a:lnTo>
                  <a:lnTo>
                    <a:pt x="113410" y="369743"/>
                  </a:lnTo>
                  <a:lnTo>
                    <a:pt x="138503" y="331387"/>
                  </a:lnTo>
                  <a:lnTo>
                    <a:pt x="165763" y="294654"/>
                  </a:lnTo>
                  <a:lnTo>
                    <a:pt x="195098" y="259634"/>
                  </a:lnTo>
                  <a:lnTo>
                    <a:pt x="226419" y="226419"/>
                  </a:lnTo>
                  <a:lnTo>
                    <a:pt x="259634" y="195098"/>
                  </a:lnTo>
                  <a:lnTo>
                    <a:pt x="294654" y="165763"/>
                  </a:lnTo>
                  <a:lnTo>
                    <a:pt x="331387" y="138503"/>
                  </a:lnTo>
                  <a:lnTo>
                    <a:pt x="369743" y="113410"/>
                  </a:lnTo>
                  <a:lnTo>
                    <a:pt x="409632" y="90574"/>
                  </a:lnTo>
                  <a:lnTo>
                    <a:pt x="450962" y="70085"/>
                  </a:lnTo>
                  <a:lnTo>
                    <a:pt x="493644" y="52034"/>
                  </a:lnTo>
                  <a:lnTo>
                    <a:pt x="537587" y="36512"/>
                  </a:lnTo>
                  <a:lnTo>
                    <a:pt x="582700" y="23609"/>
                  </a:lnTo>
                  <a:lnTo>
                    <a:pt x="628893" y="13416"/>
                  </a:lnTo>
                  <a:lnTo>
                    <a:pt x="676075" y="6023"/>
                  </a:lnTo>
                  <a:lnTo>
                    <a:pt x="724155" y="1520"/>
                  </a:lnTo>
                  <a:lnTo>
                    <a:pt x="773044" y="0"/>
                  </a:lnTo>
                  <a:lnTo>
                    <a:pt x="773044" y="773044"/>
                  </a:lnTo>
                  <a:lnTo>
                    <a:pt x="6352" y="87260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106361" y="3620304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w="0" h="6985">
                  <a:moveTo>
                    <a:pt x="0" y="6377"/>
                  </a:moveTo>
                  <a:lnTo>
                    <a:pt x="0" y="0"/>
                  </a:lnTo>
                </a:path>
              </a:pathLst>
            </a:custGeom>
            <a:ln w="9663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099919" y="362024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9999" y="12884"/>
                  </a:moveTo>
                  <a:lnTo>
                    <a:pt x="2884" y="12884"/>
                  </a:lnTo>
                  <a:lnTo>
                    <a:pt x="0" y="9999"/>
                  </a:lnTo>
                  <a:lnTo>
                    <a:pt x="0" y="2884"/>
                  </a:lnTo>
                  <a:lnTo>
                    <a:pt x="2884" y="0"/>
                  </a:lnTo>
                  <a:lnTo>
                    <a:pt x="6442" y="0"/>
                  </a:lnTo>
                  <a:lnTo>
                    <a:pt x="6442" y="6442"/>
                  </a:lnTo>
                  <a:lnTo>
                    <a:pt x="12884" y="6442"/>
                  </a:lnTo>
                  <a:lnTo>
                    <a:pt x="12884" y="9999"/>
                  </a:lnTo>
                  <a:lnTo>
                    <a:pt x="9999" y="12884"/>
                  </a:lnTo>
                  <a:close/>
                </a:path>
                <a:path w="13335" h="13335">
                  <a:moveTo>
                    <a:pt x="12884" y="6442"/>
                  </a:moveTo>
                  <a:lnTo>
                    <a:pt x="6442" y="6442"/>
                  </a:lnTo>
                  <a:lnTo>
                    <a:pt x="6442" y="0"/>
                  </a:lnTo>
                  <a:lnTo>
                    <a:pt x="9999" y="0"/>
                  </a:lnTo>
                  <a:lnTo>
                    <a:pt x="12884" y="2884"/>
                  </a:lnTo>
                  <a:lnTo>
                    <a:pt x="12884" y="6442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37167" y="2937568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27,03%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86328" y="4129345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72,97%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141066" y="1565230"/>
            <a:ext cx="90805" cy="219075"/>
            <a:chOff x="9141066" y="1565230"/>
            <a:chExt cx="90805" cy="219075"/>
          </a:xfrm>
        </p:grpSpPr>
        <p:sp>
          <p:nvSpPr>
            <p:cNvPr id="29" name="object 29" descr=""/>
            <p:cNvSpPr/>
            <p:nvPr/>
          </p:nvSpPr>
          <p:spPr>
            <a:xfrm>
              <a:off x="9141066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141066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115481" y="1413382"/>
            <a:ext cx="604520" cy="3867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47955" marR="5080" indent="-135890">
              <a:lnSpc>
                <a:spcPct val="133900"/>
              </a:lnSpc>
              <a:spcBef>
                <a:spcPts val="45"/>
              </a:spcBef>
            </a:pPr>
            <a:r>
              <a:rPr dirty="0" sz="600" spc="-20">
                <a:solidFill>
                  <a:srgbClr val="CCDEF6"/>
                </a:solidFill>
                <a:latin typeface="Verdana"/>
                <a:cs typeface="Verdana"/>
              </a:rPr>
              <a:t>Blue</a:t>
            </a:r>
            <a:r>
              <a:rPr dirty="0" sz="600" spc="-60">
                <a:solidFill>
                  <a:srgbClr val="CCDEF6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CCDEF6"/>
                </a:solidFill>
                <a:latin typeface="Verdana"/>
                <a:cs typeface="Verdana"/>
              </a:rPr>
              <a:t>Verified</a:t>
            </a:r>
            <a:r>
              <a:rPr dirty="0" sz="600" spc="500">
                <a:solidFill>
                  <a:srgbClr val="CCDEF6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FFFFFF"/>
                </a:solidFill>
                <a:latin typeface="Lucida Sans"/>
                <a:cs typeface="Lucida Sans"/>
              </a:rPr>
              <a:t>Not</a:t>
            </a:r>
            <a:r>
              <a:rPr dirty="0" sz="6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Lucida Sans"/>
                <a:cs typeface="Lucida Sans"/>
              </a:rPr>
              <a:t>Verified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515683" y="2022615"/>
            <a:ext cx="3485515" cy="3659504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133985" marR="126364">
              <a:lnSpc>
                <a:spcPct val="103299"/>
              </a:lnSpc>
              <a:spcBef>
                <a:spcPts val="5"/>
              </a:spcBef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Twitter,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86%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are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Not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Verified,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against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13%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Verified Users.</a:t>
            </a:r>
            <a:endParaRPr sz="1350">
              <a:latin typeface="DejaVu Sans"/>
              <a:cs typeface="DejaVu Sans"/>
            </a:endParaRPr>
          </a:p>
          <a:p>
            <a:pPr algn="ctr" marL="48260" marR="46990" indent="-635">
              <a:lnSpc>
                <a:spcPct val="103299"/>
              </a:lnSpc>
              <a:spcBef>
                <a:spcPts val="1370"/>
              </a:spcBef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13%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got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72%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Engagement,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which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shows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major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preference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Verificated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also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suggests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50">
                <a:solidFill>
                  <a:srgbClr val="FFFFFF"/>
                </a:solidFill>
                <a:latin typeface="DejaVu Sans"/>
                <a:cs typeface="DejaVu Sans"/>
              </a:rPr>
              <a:t>a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Prioritization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Verificated Comments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367665" cy="451484"/>
          </a:xfrm>
          <a:custGeom>
            <a:avLst/>
            <a:gdLst/>
            <a:ahLst/>
            <a:cxnLst/>
            <a:rect l="l" t="t" r="r" b="b"/>
            <a:pathLst>
              <a:path w="367665" h="451484">
                <a:moveTo>
                  <a:pt x="367196" y="450942"/>
                </a:moveTo>
                <a:lnTo>
                  <a:pt x="0" y="450942"/>
                </a:lnTo>
                <a:lnTo>
                  <a:pt x="0" y="0"/>
                </a:lnTo>
                <a:lnTo>
                  <a:pt x="367196" y="0"/>
                </a:lnTo>
                <a:lnTo>
                  <a:pt x="367196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27156"/>
            <a:ext cx="32258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Comme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nts</a:t>
            </a:r>
            <a:r>
              <a:rPr dirty="0" sz="600" spc="-4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Dis..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8881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40536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868006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919726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84719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898916" y="827156"/>
            <a:ext cx="84010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State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of</a:t>
            </a:r>
            <a:r>
              <a:rPr dirty="0" sz="600" spc="1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82638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878105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05575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857295" y="827156"/>
            <a:ext cx="82423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latin typeface="Lucida Sans"/>
                <a:cs typeface="Lucida Sans"/>
              </a:rPr>
              <a:t>Blue</a:t>
            </a:r>
            <a:r>
              <a:rPr dirty="0" sz="600" spc="-25">
                <a:latin typeface="Lucida Sans"/>
                <a:cs typeface="Lucida Sans"/>
              </a:rPr>
              <a:t> </a:t>
            </a:r>
            <a:r>
              <a:rPr dirty="0" sz="600" spc="-10">
                <a:latin typeface="Lucida Sans"/>
                <a:cs typeface="Lucida Sans"/>
              </a:rPr>
              <a:t>Verified</a:t>
            </a:r>
            <a:r>
              <a:rPr dirty="0" sz="600" spc="500">
                <a:latin typeface="Lucida Sans"/>
                <a:cs typeface="Lucida Sans"/>
              </a:rPr>
              <a:t> </a:t>
            </a:r>
            <a:r>
              <a:rPr dirty="0" sz="600" spc="-10">
                <a:latin typeface="Lucida Sans"/>
                <a:cs typeface="Lucida Sans"/>
              </a:rPr>
              <a:t>Distribution</a:t>
            </a:r>
            <a:r>
              <a:rPr dirty="0" sz="600" spc="-5">
                <a:latin typeface="Lucida Sans"/>
                <a:cs typeface="Lucida Sans"/>
              </a:rPr>
              <a:t> </a:t>
            </a:r>
            <a:r>
              <a:rPr dirty="0" sz="600" spc="-35">
                <a:latin typeface="Lucida Sans"/>
                <a:cs typeface="Lucida Sans"/>
              </a:rPr>
              <a:t>Xbox</a:t>
            </a:r>
            <a:r>
              <a:rPr dirty="0" sz="600">
                <a:latin typeface="Lucida Sans"/>
                <a:cs typeface="Lucida Sans"/>
              </a:rPr>
              <a:t> </a:t>
            </a:r>
            <a:r>
              <a:rPr dirty="0" sz="600" spc="-20">
                <a:latin typeface="Lucida Sans"/>
                <a:cs typeface="Lucida Sans"/>
              </a:rPr>
              <a:t>Ga..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784764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836484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763954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815674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Worldwide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743144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794864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Keywords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72233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774053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Keywords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9701523" y="792185"/>
            <a:ext cx="476884" cy="451484"/>
          </a:xfrm>
          <a:custGeom>
            <a:avLst/>
            <a:gdLst/>
            <a:ahLst/>
            <a:cxnLst/>
            <a:rect l="l" t="t" r="r" b="b"/>
            <a:pathLst>
              <a:path w="476884" h="451484">
                <a:moveTo>
                  <a:pt x="0" y="0"/>
                </a:moveTo>
                <a:lnTo>
                  <a:pt x="476711" y="0"/>
                </a:lnTo>
                <a:lnTo>
                  <a:pt x="476711" y="450942"/>
                </a:lnTo>
                <a:lnTo>
                  <a:pt x="0" y="45094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753243" y="850348"/>
            <a:ext cx="32321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Insights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153445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9881900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28" name="object 28" descr=""/>
            <p:cNvSpPr/>
            <p:nvPr/>
          </p:nvSpPr>
          <p:spPr>
            <a:xfrm>
              <a:off x="5179213" y="1256012"/>
              <a:ext cx="4728845" cy="58419"/>
            </a:xfrm>
            <a:custGeom>
              <a:avLst/>
              <a:gdLst/>
              <a:ahLst/>
              <a:cxnLst/>
              <a:rect l="l" t="t" r="r" b="b"/>
              <a:pathLst>
                <a:path w="4728845" h="58419">
                  <a:moveTo>
                    <a:pt x="4728455" y="57978"/>
                  </a:moveTo>
                  <a:lnTo>
                    <a:pt x="0" y="57978"/>
                  </a:lnTo>
                  <a:lnTo>
                    <a:pt x="0" y="0"/>
                  </a:lnTo>
                  <a:lnTo>
                    <a:pt x="4728455" y="0"/>
                  </a:lnTo>
                  <a:lnTo>
                    <a:pt x="4728455" y="57978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985631" y="1372153"/>
            <a:ext cx="190690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0029" algn="l"/>
                <a:tab pos="1893570" algn="l"/>
              </a:tabLst>
            </a:pPr>
            <a:r>
              <a:rPr dirty="0" u="dash" sz="9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dash" sz="9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Xbox</a:t>
            </a:r>
            <a:r>
              <a:rPr dirty="0" u="dash" sz="950" spc="1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dash" sz="9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Games</a:t>
            </a:r>
            <a:r>
              <a:rPr dirty="0" u="dash" sz="950" spc="15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dash" sz="950" spc="-1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Showcase</a:t>
            </a:r>
            <a:r>
              <a:rPr dirty="0" u="dash" sz="9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	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92830" y="5726970"/>
            <a:ext cx="75184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59893" y="5726970"/>
            <a:ext cx="49847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62729" y="5553035"/>
            <a:ext cx="10350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62729" y="5166513"/>
            <a:ext cx="10350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4921" y="4696244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84921" y="4232418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15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84921" y="3768590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84921" y="3298322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25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84921" y="2834495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84921" y="2370668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35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84921" y="1900400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40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84921" y="1513878"/>
            <a:ext cx="18161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>
                <a:solidFill>
                  <a:srgbClr val="FFFFFF"/>
                </a:solidFill>
                <a:latin typeface="DejaVu Sans"/>
                <a:cs typeface="DejaVu Sans"/>
              </a:rPr>
              <a:t>45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95010" y="2824577"/>
            <a:ext cx="168275" cy="158496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Share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9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994838" y="1900216"/>
            <a:ext cx="1888489" cy="3823970"/>
            <a:chOff x="994838" y="1900216"/>
            <a:chExt cx="1888489" cy="3823970"/>
          </a:xfrm>
        </p:grpSpPr>
        <p:sp>
          <p:nvSpPr>
            <p:cNvPr id="45" name="object 45" descr=""/>
            <p:cNvSpPr/>
            <p:nvPr/>
          </p:nvSpPr>
          <p:spPr>
            <a:xfrm>
              <a:off x="998331" y="1990404"/>
              <a:ext cx="1881505" cy="3266440"/>
            </a:xfrm>
            <a:custGeom>
              <a:avLst/>
              <a:gdLst/>
              <a:ahLst/>
              <a:cxnLst/>
              <a:rect l="l" t="t" r="r" b="b"/>
              <a:pathLst>
                <a:path w="1881505" h="3266440">
                  <a:moveTo>
                    <a:pt x="0" y="3266112"/>
                  </a:moveTo>
                  <a:lnTo>
                    <a:pt x="238355" y="3266112"/>
                  </a:lnTo>
                </a:path>
                <a:path w="1881505" h="3266440">
                  <a:moveTo>
                    <a:pt x="708624" y="3266112"/>
                  </a:moveTo>
                  <a:lnTo>
                    <a:pt x="1178892" y="3266112"/>
                  </a:lnTo>
                </a:path>
                <a:path w="1881505" h="3266440">
                  <a:moveTo>
                    <a:pt x="1649161" y="3266112"/>
                  </a:moveTo>
                  <a:lnTo>
                    <a:pt x="1881074" y="3266112"/>
                  </a:lnTo>
                </a:path>
                <a:path w="1881505" h="3266440">
                  <a:moveTo>
                    <a:pt x="0" y="2795844"/>
                  </a:moveTo>
                  <a:lnTo>
                    <a:pt x="238355" y="2795844"/>
                  </a:lnTo>
                </a:path>
                <a:path w="1881505" h="3266440">
                  <a:moveTo>
                    <a:pt x="708624" y="2795844"/>
                  </a:moveTo>
                  <a:lnTo>
                    <a:pt x="1178892" y="2795844"/>
                  </a:lnTo>
                </a:path>
                <a:path w="1881505" h="3266440">
                  <a:moveTo>
                    <a:pt x="1649161" y="2795844"/>
                  </a:moveTo>
                  <a:lnTo>
                    <a:pt x="1881074" y="2795844"/>
                  </a:lnTo>
                </a:path>
                <a:path w="1881505" h="3266440">
                  <a:moveTo>
                    <a:pt x="0" y="2332017"/>
                  </a:moveTo>
                  <a:lnTo>
                    <a:pt x="238355" y="2332017"/>
                  </a:lnTo>
                </a:path>
                <a:path w="1881505" h="3266440">
                  <a:moveTo>
                    <a:pt x="708624" y="2332017"/>
                  </a:moveTo>
                  <a:lnTo>
                    <a:pt x="1178892" y="2332017"/>
                  </a:lnTo>
                </a:path>
                <a:path w="1881505" h="3266440">
                  <a:moveTo>
                    <a:pt x="1649161" y="2332017"/>
                  </a:moveTo>
                  <a:lnTo>
                    <a:pt x="1881074" y="2332017"/>
                  </a:lnTo>
                </a:path>
                <a:path w="1881505" h="3266440">
                  <a:moveTo>
                    <a:pt x="0" y="1868190"/>
                  </a:moveTo>
                  <a:lnTo>
                    <a:pt x="238355" y="1868190"/>
                  </a:lnTo>
                </a:path>
                <a:path w="1881505" h="3266440">
                  <a:moveTo>
                    <a:pt x="708624" y="1868190"/>
                  </a:moveTo>
                  <a:lnTo>
                    <a:pt x="1178892" y="1868190"/>
                  </a:lnTo>
                </a:path>
                <a:path w="1881505" h="3266440">
                  <a:moveTo>
                    <a:pt x="1649161" y="1868190"/>
                  </a:moveTo>
                  <a:lnTo>
                    <a:pt x="1881074" y="1868190"/>
                  </a:lnTo>
                </a:path>
                <a:path w="1881505" h="3266440">
                  <a:moveTo>
                    <a:pt x="0" y="1397922"/>
                  </a:moveTo>
                  <a:lnTo>
                    <a:pt x="238355" y="1397922"/>
                  </a:lnTo>
                </a:path>
                <a:path w="1881505" h="3266440">
                  <a:moveTo>
                    <a:pt x="708624" y="1397922"/>
                  </a:moveTo>
                  <a:lnTo>
                    <a:pt x="1178892" y="1397922"/>
                  </a:lnTo>
                </a:path>
                <a:path w="1881505" h="3266440">
                  <a:moveTo>
                    <a:pt x="1649161" y="1397922"/>
                  </a:moveTo>
                  <a:lnTo>
                    <a:pt x="1881074" y="1397922"/>
                  </a:lnTo>
                </a:path>
                <a:path w="1881505" h="3266440">
                  <a:moveTo>
                    <a:pt x="0" y="934095"/>
                  </a:moveTo>
                  <a:lnTo>
                    <a:pt x="238355" y="934095"/>
                  </a:lnTo>
                </a:path>
                <a:path w="1881505" h="3266440">
                  <a:moveTo>
                    <a:pt x="708624" y="934095"/>
                  </a:moveTo>
                  <a:lnTo>
                    <a:pt x="1178892" y="934095"/>
                  </a:lnTo>
                </a:path>
                <a:path w="1881505" h="3266440">
                  <a:moveTo>
                    <a:pt x="1649161" y="934095"/>
                  </a:moveTo>
                  <a:lnTo>
                    <a:pt x="1881074" y="934095"/>
                  </a:lnTo>
                </a:path>
                <a:path w="1881505" h="3266440">
                  <a:moveTo>
                    <a:pt x="0" y="470268"/>
                  </a:moveTo>
                  <a:lnTo>
                    <a:pt x="1178892" y="470268"/>
                  </a:lnTo>
                </a:path>
                <a:path w="1881505" h="3266440">
                  <a:moveTo>
                    <a:pt x="1649161" y="470268"/>
                  </a:moveTo>
                  <a:lnTo>
                    <a:pt x="1881074" y="470268"/>
                  </a:lnTo>
                </a:path>
                <a:path w="1881505" h="3266440">
                  <a:moveTo>
                    <a:pt x="0" y="0"/>
                  </a:moveTo>
                  <a:lnTo>
                    <a:pt x="1178892" y="0"/>
                  </a:lnTo>
                </a:path>
                <a:path w="1881505" h="3266440">
                  <a:moveTo>
                    <a:pt x="1649161" y="0"/>
                  </a:moveTo>
                  <a:lnTo>
                    <a:pt x="1881074" y="0"/>
                  </a:lnTo>
                </a:path>
              </a:pathLst>
            </a:custGeom>
            <a:ln w="6442">
              <a:solidFill>
                <a:srgbClr val="F1F1F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98331" y="5718734"/>
              <a:ext cx="1881505" cy="3810"/>
            </a:xfrm>
            <a:custGeom>
              <a:avLst/>
              <a:gdLst/>
              <a:ahLst/>
              <a:cxnLst/>
              <a:rect l="l" t="t" r="r" b="b"/>
              <a:pathLst>
                <a:path w="1881505" h="3810">
                  <a:moveTo>
                    <a:pt x="0" y="0"/>
                  </a:moveTo>
                  <a:lnTo>
                    <a:pt x="1881074" y="0"/>
                  </a:lnTo>
                </a:path>
                <a:path w="1881505" h="3810">
                  <a:moveTo>
                    <a:pt x="0" y="3221"/>
                  </a:moveTo>
                  <a:lnTo>
                    <a:pt x="1881074" y="3221"/>
                  </a:lnTo>
                </a:path>
              </a:pathLst>
            </a:custGeom>
            <a:ln w="3221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177223" y="1900216"/>
              <a:ext cx="470534" cy="3820160"/>
            </a:xfrm>
            <a:custGeom>
              <a:avLst/>
              <a:gdLst/>
              <a:ahLst/>
              <a:cxnLst/>
              <a:rect l="l" t="t" r="r" b="b"/>
              <a:pathLst>
                <a:path w="470535" h="3820160">
                  <a:moveTo>
                    <a:pt x="470268" y="3820128"/>
                  </a:moveTo>
                  <a:lnTo>
                    <a:pt x="0" y="3820128"/>
                  </a:lnTo>
                  <a:lnTo>
                    <a:pt x="0" y="0"/>
                  </a:lnTo>
                  <a:lnTo>
                    <a:pt x="470268" y="0"/>
                  </a:lnTo>
                  <a:lnTo>
                    <a:pt x="470268" y="382012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36686" y="2834311"/>
              <a:ext cx="470534" cy="2886075"/>
            </a:xfrm>
            <a:custGeom>
              <a:avLst/>
              <a:gdLst/>
              <a:ahLst/>
              <a:cxnLst/>
              <a:rect l="l" t="t" r="r" b="b"/>
              <a:pathLst>
                <a:path w="470535" h="2886075">
                  <a:moveTo>
                    <a:pt x="470268" y="2886032"/>
                  </a:moveTo>
                  <a:lnTo>
                    <a:pt x="0" y="2886032"/>
                  </a:lnTo>
                  <a:lnTo>
                    <a:pt x="0" y="0"/>
                  </a:lnTo>
                  <a:lnTo>
                    <a:pt x="470268" y="0"/>
                  </a:lnTo>
                  <a:lnTo>
                    <a:pt x="470268" y="2886032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211102" y="2647676"/>
            <a:ext cx="51689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43,06%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151639" y="1713581"/>
            <a:ext cx="51689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56,94%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9141066" y="1565230"/>
            <a:ext cx="90805" cy="219075"/>
            <a:chOff x="9141066" y="1565230"/>
            <a:chExt cx="90805" cy="219075"/>
          </a:xfrm>
        </p:grpSpPr>
        <p:sp>
          <p:nvSpPr>
            <p:cNvPr id="52" name="object 52" descr=""/>
            <p:cNvSpPr/>
            <p:nvPr/>
          </p:nvSpPr>
          <p:spPr>
            <a:xfrm>
              <a:off x="9141066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141066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115481" y="1413382"/>
            <a:ext cx="604520" cy="3867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47955" marR="5080" indent="-135890">
              <a:lnSpc>
                <a:spcPct val="133900"/>
              </a:lnSpc>
              <a:spcBef>
                <a:spcPts val="45"/>
              </a:spcBef>
            </a:pPr>
            <a:r>
              <a:rPr dirty="0" sz="600" spc="-20">
                <a:solidFill>
                  <a:srgbClr val="00230F"/>
                </a:solidFill>
                <a:latin typeface="Verdana"/>
                <a:cs typeface="Verdana"/>
              </a:rPr>
              <a:t>Blue</a:t>
            </a:r>
            <a:r>
              <a:rPr dirty="0" sz="600" spc="-60">
                <a:solidFill>
                  <a:srgbClr val="00230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00230F"/>
                </a:solidFill>
                <a:latin typeface="Verdana"/>
                <a:cs typeface="Verdana"/>
              </a:rPr>
              <a:t>Verified</a:t>
            </a:r>
            <a:r>
              <a:rPr dirty="0" sz="600">
                <a:solidFill>
                  <a:srgbClr val="00230F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"/>
                <a:cs typeface="Lucida Sans"/>
              </a:rPr>
              <a:t>Not</a:t>
            </a:r>
            <a:r>
              <a:rPr dirty="0" sz="600" spc="-45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Lucida Sans"/>
                <a:cs typeface="Lucida Sans"/>
              </a:rPr>
              <a:t>Verified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303096" y="2428463"/>
            <a:ext cx="3710940" cy="3227705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L="173355" marR="165735">
              <a:lnSpc>
                <a:spcPct val="103299"/>
              </a:lnSpc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14" b="1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r>
              <a:rPr dirty="0" sz="1350" spc="114">
                <a:solidFill>
                  <a:srgbClr val="FFFFFF"/>
                </a:solidFill>
                <a:latin typeface="DejaVu Sans"/>
                <a:cs typeface="DejaVu Sans"/>
              </a:rPr>
              <a:t>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43%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are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Not </a:t>
            </a:r>
            <a:r>
              <a:rPr dirty="0" sz="1350" spc="95" b="1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350" spc="95">
                <a:solidFill>
                  <a:srgbClr val="FFFFFF"/>
                </a:solidFill>
                <a:latin typeface="DejaVu Sans"/>
                <a:cs typeface="DejaVu Sans"/>
              </a:rPr>
              <a:t>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against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56%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95" b="1">
                <a:solidFill>
                  <a:srgbClr val="FFFFFF"/>
                </a:solidFill>
                <a:latin typeface="DejaVu Sans"/>
                <a:cs typeface="DejaVu Sans"/>
              </a:rPr>
              <a:t>Verified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Users.</a:t>
            </a:r>
            <a:endParaRPr sz="1350">
              <a:latin typeface="DejaVu Sans"/>
              <a:cs typeface="DejaVu Sans"/>
            </a:endParaRPr>
          </a:p>
          <a:p>
            <a:pPr algn="ctr" marL="53340" marR="45720">
              <a:lnSpc>
                <a:spcPct val="103299"/>
              </a:lnSpc>
              <a:spcBef>
                <a:spcPts val="1370"/>
              </a:spcBef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56%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got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66%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the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Engagement,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despite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being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slightly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smaller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than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10" b="1">
                <a:solidFill>
                  <a:srgbClr val="FFFFFF"/>
                </a:solidFill>
                <a:latin typeface="DejaVu Sans"/>
                <a:cs typeface="DejaVu Sans"/>
              </a:rPr>
              <a:t>SOP</a:t>
            </a:r>
            <a:r>
              <a:rPr dirty="0" sz="1350" spc="110">
                <a:solidFill>
                  <a:srgbClr val="FFFFFF"/>
                </a:solidFill>
                <a:latin typeface="DejaVu Sans"/>
                <a:cs typeface="DejaVu Sans"/>
              </a:rPr>
              <a:t>,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still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shows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major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preference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Verificated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also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suggests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50">
                <a:solidFill>
                  <a:srgbClr val="FFFFFF"/>
                </a:solidFill>
                <a:latin typeface="DejaVu Sans"/>
                <a:cs typeface="DejaVu Sans"/>
              </a:rPr>
              <a:t>a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Prioritization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Verificated Comments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218370" y="792185"/>
            <a:ext cx="960119" cy="451484"/>
          </a:xfrm>
          <a:custGeom>
            <a:avLst/>
            <a:gdLst/>
            <a:ahLst/>
            <a:cxnLst/>
            <a:rect l="l" t="t" r="r" b="b"/>
            <a:pathLst>
              <a:path w="960120" h="451484">
                <a:moveTo>
                  <a:pt x="0" y="0"/>
                </a:moveTo>
                <a:lnTo>
                  <a:pt x="959864" y="0"/>
                </a:lnTo>
                <a:lnTo>
                  <a:pt x="959864" y="450942"/>
                </a:lnTo>
                <a:lnTo>
                  <a:pt x="0" y="45094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08736" y="792185"/>
          <a:ext cx="9103360" cy="49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960119"/>
                <a:gridCol w="1012189"/>
                <a:gridCol w="979805"/>
                <a:gridCol w="986789"/>
                <a:gridCol w="982344"/>
                <a:gridCol w="981075"/>
                <a:gridCol w="973454"/>
                <a:gridCol w="979170"/>
                <a:gridCol w="403859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Insights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State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of</a:t>
                      </a:r>
                      <a:r>
                        <a:rPr dirty="0" sz="600" spc="1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Xbox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Ga..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Worldwide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Keywords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Keywords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5391800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7" name="object 7" descr=""/>
            <p:cNvSpPr/>
            <p:nvPr/>
          </p:nvSpPr>
          <p:spPr>
            <a:xfrm>
              <a:off x="5417566" y="1256016"/>
              <a:ext cx="4761230" cy="58419"/>
            </a:xfrm>
            <a:custGeom>
              <a:avLst/>
              <a:gdLst/>
              <a:ahLst/>
              <a:cxnLst/>
              <a:rect l="l" t="t" r="r" b="b"/>
              <a:pathLst>
                <a:path w="4761230" h="58419">
                  <a:moveTo>
                    <a:pt x="4760658" y="28994"/>
                  </a:moveTo>
                  <a:lnTo>
                    <a:pt x="4758385" y="17703"/>
                  </a:lnTo>
                  <a:lnTo>
                    <a:pt x="4752175" y="8496"/>
                  </a:lnTo>
                  <a:lnTo>
                    <a:pt x="4742954" y="2286"/>
                  </a:lnTo>
                  <a:lnTo>
                    <a:pt x="4731677" y="0"/>
                  </a:lnTo>
                  <a:lnTo>
                    <a:pt x="4728451" y="660"/>
                  </a:lnTo>
                  <a:lnTo>
                    <a:pt x="4728451" y="0"/>
                  </a:lnTo>
                  <a:lnTo>
                    <a:pt x="0" y="0"/>
                  </a:lnTo>
                  <a:lnTo>
                    <a:pt x="0" y="57975"/>
                  </a:lnTo>
                  <a:lnTo>
                    <a:pt x="4728451" y="57975"/>
                  </a:lnTo>
                  <a:lnTo>
                    <a:pt x="4728451" y="57327"/>
                  </a:lnTo>
                  <a:lnTo>
                    <a:pt x="4731677" y="57975"/>
                  </a:lnTo>
                  <a:lnTo>
                    <a:pt x="4742954" y="55702"/>
                  </a:lnTo>
                  <a:lnTo>
                    <a:pt x="4752175" y="49491"/>
                  </a:lnTo>
                  <a:lnTo>
                    <a:pt x="4758385" y="40271"/>
                  </a:lnTo>
                  <a:lnTo>
                    <a:pt x="4760658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45479" y="1372153"/>
            <a:ext cx="145097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9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9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43227" y="5726970"/>
            <a:ext cx="45593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315601" y="2868132"/>
            <a:ext cx="1510665" cy="1510665"/>
            <a:chOff x="1315601" y="2868132"/>
            <a:chExt cx="1510665" cy="1510665"/>
          </a:xfrm>
        </p:grpSpPr>
        <p:sp>
          <p:nvSpPr>
            <p:cNvPr id="12" name="object 12" descr=""/>
            <p:cNvSpPr/>
            <p:nvPr/>
          </p:nvSpPr>
          <p:spPr>
            <a:xfrm>
              <a:off x="1425558" y="2868132"/>
              <a:ext cx="1400810" cy="1510665"/>
            </a:xfrm>
            <a:custGeom>
              <a:avLst/>
              <a:gdLst/>
              <a:ahLst/>
              <a:cxnLst/>
              <a:rect l="l" t="t" r="r" b="b"/>
              <a:pathLst>
                <a:path w="1400810" h="1510664">
                  <a:moveTo>
                    <a:pt x="645371" y="1510657"/>
                  </a:moveTo>
                  <a:lnTo>
                    <a:pt x="594532" y="1508973"/>
                  </a:lnTo>
                  <a:lnTo>
                    <a:pt x="544595" y="1503993"/>
                  </a:lnTo>
                  <a:lnTo>
                    <a:pt x="495666" y="1495823"/>
                  </a:lnTo>
                  <a:lnTo>
                    <a:pt x="447853" y="1484570"/>
                  </a:lnTo>
                  <a:lnTo>
                    <a:pt x="401262" y="1470342"/>
                  </a:lnTo>
                  <a:lnTo>
                    <a:pt x="356001" y="1453244"/>
                  </a:lnTo>
                  <a:lnTo>
                    <a:pt x="312175" y="1433385"/>
                  </a:lnTo>
                  <a:lnTo>
                    <a:pt x="269892" y="1410870"/>
                  </a:lnTo>
                  <a:lnTo>
                    <a:pt x="229259" y="1385806"/>
                  </a:lnTo>
                  <a:lnTo>
                    <a:pt x="190383" y="1358302"/>
                  </a:lnTo>
                  <a:lnTo>
                    <a:pt x="153370" y="1328463"/>
                  </a:lnTo>
                  <a:lnTo>
                    <a:pt x="118328" y="1296396"/>
                  </a:lnTo>
                  <a:lnTo>
                    <a:pt x="85363" y="1262208"/>
                  </a:lnTo>
                  <a:lnTo>
                    <a:pt x="54582" y="1226006"/>
                  </a:lnTo>
                  <a:lnTo>
                    <a:pt x="26092" y="1187897"/>
                  </a:lnTo>
                  <a:lnTo>
                    <a:pt x="0" y="1147988"/>
                  </a:lnTo>
                  <a:lnTo>
                    <a:pt x="645371" y="755328"/>
                  </a:lnTo>
                  <a:lnTo>
                    <a:pt x="645371" y="0"/>
                  </a:lnTo>
                  <a:lnTo>
                    <a:pt x="693140" y="1486"/>
                  </a:lnTo>
                  <a:lnTo>
                    <a:pt x="740118" y="5885"/>
                  </a:lnTo>
                  <a:lnTo>
                    <a:pt x="786219" y="13108"/>
                  </a:lnTo>
                  <a:lnTo>
                    <a:pt x="831353" y="23068"/>
                  </a:lnTo>
                  <a:lnTo>
                    <a:pt x="875432" y="35675"/>
                  </a:lnTo>
                  <a:lnTo>
                    <a:pt x="918368" y="50842"/>
                  </a:lnTo>
                  <a:lnTo>
                    <a:pt x="960072" y="68479"/>
                  </a:lnTo>
                  <a:lnTo>
                    <a:pt x="1000455" y="88498"/>
                  </a:lnTo>
                  <a:lnTo>
                    <a:pt x="1039430" y="110811"/>
                  </a:lnTo>
                  <a:lnTo>
                    <a:pt x="1076907" y="135329"/>
                  </a:lnTo>
                  <a:lnTo>
                    <a:pt x="1112798" y="161964"/>
                  </a:lnTo>
                  <a:lnTo>
                    <a:pt x="1147015" y="190627"/>
                  </a:lnTo>
                  <a:lnTo>
                    <a:pt x="1179470" y="221230"/>
                  </a:lnTo>
                  <a:lnTo>
                    <a:pt x="1210073" y="253684"/>
                  </a:lnTo>
                  <a:lnTo>
                    <a:pt x="1238736" y="287901"/>
                  </a:lnTo>
                  <a:lnTo>
                    <a:pt x="1265371" y="323793"/>
                  </a:lnTo>
                  <a:lnTo>
                    <a:pt x="1289889" y="361270"/>
                  </a:lnTo>
                  <a:lnTo>
                    <a:pt x="1312202" y="400244"/>
                  </a:lnTo>
                  <a:lnTo>
                    <a:pt x="1332221" y="440628"/>
                  </a:lnTo>
                  <a:lnTo>
                    <a:pt x="1349858" y="482332"/>
                  </a:lnTo>
                  <a:lnTo>
                    <a:pt x="1365025" y="525267"/>
                  </a:lnTo>
                  <a:lnTo>
                    <a:pt x="1377632" y="569347"/>
                  </a:lnTo>
                  <a:lnTo>
                    <a:pt x="1387592" y="614481"/>
                  </a:lnTo>
                  <a:lnTo>
                    <a:pt x="1394815" y="660582"/>
                  </a:lnTo>
                  <a:lnTo>
                    <a:pt x="1399214" y="707560"/>
                  </a:lnTo>
                  <a:lnTo>
                    <a:pt x="1400700" y="755328"/>
                  </a:lnTo>
                  <a:lnTo>
                    <a:pt x="1399214" y="803097"/>
                  </a:lnTo>
                  <a:lnTo>
                    <a:pt x="1394815" y="850075"/>
                  </a:lnTo>
                  <a:lnTo>
                    <a:pt x="1387592" y="896176"/>
                  </a:lnTo>
                  <a:lnTo>
                    <a:pt x="1377632" y="941310"/>
                  </a:lnTo>
                  <a:lnTo>
                    <a:pt x="1365025" y="985389"/>
                  </a:lnTo>
                  <a:lnTo>
                    <a:pt x="1349858" y="1028325"/>
                  </a:lnTo>
                  <a:lnTo>
                    <a:pt x="1332221" y="1070029"/>
                  </a:lnTo>
                  <a:lnTo>
                    <a:pt x="1312202" y="1110412"/>
                  </a:lnTo>
                  <a:lnTo>
                    <a:pt x="1289889" y="1149387"/>
                  </a:lnTo>
                  <a:lnTo>
                    <a:pt x="1265371" y="1186864"/>
                  </a:lnTo>
                  <a:lnTo>
                    <a:pt x="1238736" y="1222755"/>
                  </a:lnTo>
                  <a:lnTo>
                    <a:pt x="1210073" y="1256972"/>
                  </a:lnTo>
                  <a:lnTo>
                    <a:pt x="1179470" y="1289427"/>
                  </a:lnTo>
                  <a:lnTo>
                    <a:pt x="1147015" y="1320029"/>
                  </a:lnTo>
                  <a:lnTo>
                    <a:pt x="1112798" y="1348693"/>
                  </a:lnTo>
                  <a:lnTo>
                    <a:pt x="1076907" y="1375327"/>
                  </a:lnTo>
                  <a:lnTo>
                    <a:pt x="1039430" y="1399846"/>
                  </a:lnTo>
                  <a:lnTo>
                    <a:pt x="1000455" y="1422159"/>
                  </a:lnTo>
                  <a:lnTo>
                    <a:pt x="960072" y="1442178"/>
                  </a:lnTo>
                  <a:lnTo>
                    <a:pt x="918368" y="1459815"/>
                  </a:lnTo>
                  <a:lnTo>
                    <a:pt x="875432" y="1474981"/>
                  </a:lnTo>
                  <a:lnTo>
                    <a:pt x="831353" y="1487589"/>
                  </a:lnTo>
                  <a:lnTo>
                    <a:pt x="786219" y="1497549"/>
                  </a:lnTo>
                  <a:lnTo>
                    <a:pt x="740118" y="1504772"/>
                  </a:lnTo>
                  <a:lnTo>
                    <a:pt x="693140" y="1509171"/>
                  </a:lnTo>
                  <a:lnTo>
                    <a:pt x="645371" y="1510657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32071" y="2875685"/>
              <a:ext cx="639445" cy="1136650"/>
            </a:xfrm>
            <a:custGeom>
              <a:avLst/>
              <a:gdLst/>
              <a:ahLst/>
              <a:cxnLst/>
              <a:rect l="l" t="t" r="r" b="b"/>
              <a:pathLst>
                <a:path w="639444" h="1136650">
                  <a:moveTo>
                    <a:pt x="638858" y="747775"/>
                  </a:moveTo>
                  <a:lnTo>
                    <a:pt x="638858" y="0"/>
                  </a:lnTo>
                </a:path>
                <a:path w="639444" h="1136650">
                  <a:moveTo>
                    <a:pt x="638858" y="747775"/>
                  </a:moveTo>
                  <a:lnTo>
                    <a:pt x="0" y="1136398"/>
                  </a:lnTo>
                </a:path>
              </a:pathLst>
            </a:custGeom>
            <a:ln w="9663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15601" y="2868132"/>
              <a:ext cx="755650" cy="1148080"/>
            </a:xfrm>
            <a:custGeom>
              <a:avLst/>
              <a:gdLst/>
              <a:ahLst/>
              <a:cxnLst/>
              <a:rect l="l" t="t" r="r" b="b"/>
              <a:pathLst>
                <a:path w="755650" h="1148079">
                  <a:moveTo>
                    <a:pt x="109956" y="1147988"/>
                  </a:moveTo>
                  <a:lnTo>
                    <a:pt x="85199" y="1104156"/>
                  </a:lnTo>
                  <a:lnTo>
                    <a:pt x="63340" y="1058576"/>
                  </a:lnTo>
                  <a:lnTo>
                    <a:pt x="44504" y="1011371"/>
                  </a:lnTo>
                  <a:lnTo>
                    <a:pt x="28813" y="962666"/>
                  </a:lnTo>
                  <a:lnTo>
                    <a:pt x="16394" y="912586"/>
                  </a:lnTo>
                  <a:lnTo>
                    <a:pt x="7369" y="861253"/>
                  </a:lnTo>
                  <a:lnTo>
                    <a:pt x="1862" y="808793"/>
                  </a:lnTo>
                  <a:lnTo>
                    <a:pt x="0" y="755328"/>
                  </a:lnTo>
                  <a:lnTo>
                    <a:pt x="1486" y="707560"/>
                  </a:lnTo>
                  <a:lnTo>
                    <a:pt x="5885" y="660582"/>
                  </a:lnTo>
                  <a:lnTo>
                    <a:pt x="13108" y="614481"/>
                  </a:lnTo>
                  <a:lnTo>
                    <a:pt x="23068" y="569347"/>
                  </a:lnTo>
                  <a:lnTo>
                    <a:pt x="35675" y="525267"/>
                  </a:lnTo>
                  <a:lnTo>
                    <a:pt x="50842" y="482332"/>
                  </a:lnTo>
                  <a:lnTo>
                    <a:pt x="68479" y="440628"/>
                  </a:lnTo>
                  <a:lnTo>
                    <a:pt x="88498" y="400244"/>
                  </a:lnTo>
                  <a:lnTo>
                    <a:pt x="110811" y="361270"/>
                  </a:lnTo>
                  <a:lnTo>
                    <a:pt x="135329" y="323793"/>
                  </a:lnTo>
                  <a:lnTo>
                    <a:pt x="161964" y="287901"/>
                  </a:lnTo>
                  <a:lnTo>
                    <a:pt x="190627" y="253684"/>
                  </a:lnTo>
                  <a:lnTo>
                    <a:pt x="221230" y="221230"/>
                  </a:lnTo>
                  <a:lnTo>
                    <a:pt x="253684" y="190627"/>
                  </a:lnTo>
                  <a:lnTo>
                    <a:pt x="287901" y="161964"/>
                  </a:lnTo>
                  <a:lnTo>
                    <a:pt x="323793" y="135329"/>
                  </a:lnTo>
                  <a:lnTo>
                    <a:pt x="361270" y="110811"/>
                  </a:lnTo>
                  <a:lnTo>
                    <a:pt x="400244" y="88498"/>
                  </a:lnTo>
                  <a:lnTo>
                    <a:pt x="440628" y="68479"/>
                  </a:lnTo>
                  <a:lnTo>
                    <a:pt x="482332" y="50842"/>
                  </a:lnTo>
                  <a:lnTo>
                    <a:pt x="525267" y="35675"/>
                  </a:lnTo>
                  <a:lnTo>
                    <a:pt x="569347" y="23068"/>
                  </a:lnTo>
                  <a:lnTo>
                    <a:pt x="614481" y="13108"/>
                  </a:lnTo>
                  <a:lnTo>
                    <a:pt x="660582" y="5885"/>
                  </a:lnTo>
                  <a:lnTo>
                    <a:pt x="707560" y="1486"/>
                  </a:lnTo>
                  <a:lnTo>
                    <a:pt x="755328" y="0"/>
                  </a:lnTo>
                  <a:lnTo>
                    <a:pt x="755328" y="755328"/>
                  </a:lnTo>
                  <a:lnTo>
                    <a:pt x="109956" y="114798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70930" y="3617083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w="0" h="6985">
                  <a:moveTo>
                    <a:pt x="0" y="6377"/>
                  </a:moveTo>
                  <a:lnTo>
                    <a:pt x="0" y="0"/>
                  </a:lnTo>
                </a:path>
              </a:pathLst>
            </a:custGeom>
            <a:ln w="9663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64488" y="3617019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9999" y="12884"/>
                  </a:moveTo>
                  <a:lnTo>
                    <a:pt x="2884" y="12884"/>
                  </a:lnTo>
                  <a:lnTo>
                    <a:pt x="0" y="9999"/>
                  </a:lnTo>
                  <a:lnTo>
                    <a:pt x="0" y="2884"/>
                  </a:lnTo>
                  <a:lnTo>
                    <a:pt x="2884" y="0"/>
                  </a:lnTo>
                  <a:lnTo>
                    <a:pt x="6442" y="0"/>
                  </a:lnTo>
                  <a:lnTo>
                    <a:pt x="6442" y="6442"/>
                  </a:lnTo>
                  <a:lnTo>
                    <a:pt x="12884" y="6442"/>
                  </a:lnTo>
                  <a:lnTo>
                    <a:pt x="12884" y="9999"/>
                  </a:lnTo>
                  <a:lnTo>
                    <a:pt x="9999" y="12884"/>
                  </a:lnTo>
                  <a:close/>
                </a:path>
                <a:path w="13335" h="13335">
                  <a:moveTo>
                    <a:pt x="12884" y="6442"/>
                  </a:moveTo>
                  <a:lnTo>
                    <a:pt x="6442" y="6442"/>
                  </a:lnTo>
                  <a:lnTo>
                    <a:pt x="6442" y="0"/>
                  </a:lnTo>
                  <a:lnTo>
                    <a:pt x="9999" y="0"/>
                  </a:lnTo>
                  <a:lnTo>
                    <a:pt x="12884" y="2884"/>
                  </a:lnTo>
                  <a:lnTo>
                    <a:pt x="12884" y="6442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21210" y="3079293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33,70%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724981" y="3981178"/>
            <a:ext cx="492125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0">
                <a:solidFill>
                  <a:srgbClr val="FFFFFF"/>
                </a:solidFill>
                <a:latin typeface="DejaVu Sans"/>
                <a:cs typeface="DejaVu Sans"/>
              </a:rPr>
              <a:t>66,30%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141066" y="1565230"/>
            <a:ext cx="90805" cy="219075"/>
            <a:chOff x="9141066" y="1565230"/>
            <a:chExt cx="90805" cy="219075"/>
          </a:xfrm>
        </p:grpSpPr>
        <p:sp>
          <p:nvSpPr>
            <p:cNvPr id="20" name="object 20" descr=""/>
            <p:cNvSpPr/>
            <p:nvPr/>
          </p:nvSpPr>
          <p:spPr>
            <a:xfrm>
              <a:off x="9141066" y="156523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41066" y="169407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188" y="90188"/>
                  </a:moveTo>
                  <a:lnTo>
                    <a:pt x="0" y="90188"/>
                  </a:lnTo>
                  <a:lnTo>
                    <a:pt x="0" y="0"/>
                  </a:lnTo>
                  <a:lnTo>
                    <a:pt x="90188" y="0"/>
                  </a:lnTo>
                  <a:lnTo>
                    <a:pt x="90188" y="9018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115481" y="1413382"/>
            <a:ext cx="604520" cy="3867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47955" marR="5080" indent="-135890">
              <a:lnSpc>
                <a:spcPct val="133900"/>
              </a:lnSpc>
              <a:spcBef>
                <a:spcPts val="45"/>
              </a:spcBef>
            </a:pPr>
            <a:r>
              <a:rPr dirty="0" sz="600" spc="-20">
                <a:solidFill>
                  <a:srgbClr val="00230F"/>
                </a:solidFill>
                <a:latin typeface="Verdana"/>
                <a:cs typeface="Verdana"/>
              </a:rPr>
              <a:t>Blue</a:t>
            </a:r>
            <a:r>
              <a:rPr dirty="0" sz="600" spc="-60">
                <a:solidFill>
                  <a:srgbClr val="00230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00230F"/>
                </a:solidFill>
                <a:latin typeface="Verdana"/>
                <a:cs typeface="Verdana"/>
              </a:rPr>
              <a:t>Verified</a:t>
            </a:r>
            <a:r>
              <a:rPr dirty="0" sz="600" spc="500">
                <a:solidFill>
                  <a:srgbClr val="00230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"/>
                <a:cs typeface="Lucida Sans"/>
              </a:rPr>
              <a:t>Not</a:t>
            </a:r>
            <a:r>
              <a:rPr dirty="0" sz="600" spc="-45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Lucida Sans"/>
                <a:cs typeface="Lucida Sans"/>
              </a:rPr>
              <a:t>Verified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99726" y="2087035"/>
            <a:ext cx="4200525" cy="3665854"/>
          </a:xfrm>
          <a:prstGeom prst="rect">
            <a:avLst/>
          </a:prstGeom>
          <a:solidFill>
            <a:srgbClr val="FFFDF4">
              <a:alpha val="10588"/>
            </a:srgbClr>
          </a:solidFill>
          <a:ln w="12884">
            <a:solidFill>
              <a:srgbClr val="88888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126364" marR="118745" indent="-635">
              <a:lnSpc>
                <a:spcPct val="103299"/>
              </a:lnSpc>
              <a:spcBef>
                <a:spcPts val="5"/>
              </a:spcBef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14" b="1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r>
              <a:rPr dirty="0" sz="1350" spc="114">
                <a:solidFill>
                  <a:srgbClr val="FFFFFF"/>
                </a:solidFill>
                <a:latin typeface="DejaVu Sans"/>
                <a:cs typeface="DejaVu Sans"/>
              </a:rPr>
              <a:t>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43%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are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Not </a:t>
            </a:r>
            <a:r>
              <a:rPr dirty="0" sz="1350" spc="95" b="1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350" spc="95">
                <a:solidFill>
                  <a:srgbClr val="FFFFFF"/>
                </a:solidFill>
                <a:latin typeface="DejaVu Sans"/>
                <a:cs typeface="DejaVu Sans"/>
              </a:rPr>
              <a:t>,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against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56%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05" b="1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350" spc="3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Users.</a:t>
            </a:r>
            <a:endParaRPr sz="1350">
              <a:latin typeface="DejaVu Sans"/>
              <a:cs typeface="DejaVu Sans"/>
            </a:endParaRPr>
          </a:p>
          <a:p>
            <a:pPr algn="ctr" marL="16510" marR="11430" indent="1905">
              <a:lnSpc>
                <a:spcPct val="103299"/>
              </a:lnSpc>
              <a:spcBef>
                <a:spcPts val="1370"/>
              </a:spcBef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56%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got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66%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the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Engagement,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despite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being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slightly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smaller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than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110" b="1">
                <a:solidFill>
                  <a:srgbClr val="FFFFFF"/>
                </a:solidFill>
                <a:latin typeface="DejaVu Sans"/>
                <a:cs typeface="DejaVu Sans"/>
              </a:rPr>
              <a:t>SOP</a:t>
            </a:r>
            <a:r>
              <a:rPr dirty="0" sz="1350" spc="110">
                <a:solidFill>
                  <a:srgbClr val="FFFFFF"/>
                </a:solidFill>
                <a:latin typeface="DejaVu Sans"/>
                <a:cs typeface="DejaVu Sans"/>
              </a:rPr>
              <a:t>,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it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still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shows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major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preference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for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Verificated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 spc="3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also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suggests</a:t>
            </a:r>
            <a:r>
              <a:rPr dirty="0" sz="1350" spc="500">
                <a:solidFill>
                  <a:srgbClr val="FFFFFF"/>
                </a:solidFill>
                <a:latin typeface="DejaVu Sans"/>
                <a:cs typeface="DejaVu Sans"/>
              </a:rPr>
              <a:t> 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Prioritization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Verificated</a:t>
            </a:r>
            <a:r>
              <a:rPr dirty="0" sz="135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863600" cy="451484"/>
          </a:xfrm>
          <a:custGeom>
            <a:avLst/>
            <a:gdLst/>
            <a:ahLst/>
            <a:cxnLst/>
            <a:rect l="l" t="t" r="r" b="b"/>
            <a:pathLst>
              <a:path w="863600" h="451484">
                <a:moveTo>
                  <a:pt x="863232" y="450942"/>
                </a:moveTo>
                <a:lnTo>
                  <a:pt x="0" y="450942"/>
                </a:lnTo>
                <a:lnTo>
                  <a:pt x="0" y="0"/>
                </a:lnTo>
                <a:lnTo>
                  <a:pt x="863232" y="0"/>
                </a:lnTo>
                <a:lnTo>
                  <a:pt x="863232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50348"/>
            <a:ext cx="7753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036" y="966305"/>
            <a:ext cx="5689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38485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36573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36404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15763" y="827156"/>
            <a:ext cx="84010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State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of</a:t>
            </a:r>
            <a:r>
              <a:rPr dirty="0" sz="600" spc="1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34323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394952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32242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374142" y="827156"/>
            <a:ext cx="82423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Xbox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Ga..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30161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353332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6267917" y="792185"/>
          <a:ext cx="3917315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/>
                <a:gridCol w="979169"/>
                <a:gridCol w="979169"/>
                <a:gridCol w="966469"/>
              </a:tblGrid>
              <a:tr h="450850">
                <a:tc>
                  <a:txBody>
                    <a:bodyPr/>
                    <a:lstStyle/>
                    <a:p>
                      <a:pPr marL="70485" marR="5969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00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latin typeface="Lucida Sans"/>
                          <a:cs typeface="Lucida Sans"/>
                        </a:rPr>
                        <a:t>Worldwide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Keywords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71120">
                        <a:lnSpc>
                          <a:spcPct val="126800"/>
                        </a:lnSpc>
                        <a:spcBef>
                          <a:spcPts val="37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Keywords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Insights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17" name="object 17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18" name="object 18" descr=""/>
            <p:cNvSpPr/>
            <p:nvPr/>
          </p:nvSpPr>
          <p:spPr>
            <a:xfrm>
              <a:off x="5391797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27" y="28994"/>
                  </a:moveTo>
                  <a:lnTo>
                    <a:pt x="4784153" y="17703"/>
                  </a:lnTo>
                  <a:lnTo>
                    <a:pt x="4777943" y="8496"/>
                  </a:lnTo>
                  <a:lnTo>
                    <a:pt x="4768723" y="2286"/>
                  </a:lnTo>
                  <a:lnTo>
                    <a:pt x="4757445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81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83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83" y="49491"/>
                  </a:lnTo>
                  <a:lnTo>
                    <a:pt x="17703" y="55702"/>
                  </a:lnTo>
                  <a:lnTo>
                    <a:pt x="25768" y="57340"/>
                  </a:lnTo>
                  <a:lnTo>
                    <a:pt x="25768" y="57975"/>
                  </a:lnTo>
                  <a:lnTo>
                    <a:pt x="28981" y="57975"/>
                  </a:lnTo>
                  <a:lnTo>
                    <a:pt x="4754219" y="57975"/>
                  </a:lnTo>
                  <a:lnTo>
                    <a:pt x="4754219" y="57327"/>
                  </a:lnTo>
                  <a:lnTo>
                    <a:pt x="4757445" y="57975"/>
                  </a:lnTo>
                  <a:lnTo>
                    <a:pt x="4768723" y="55702"/>
                  </a:lnTo>
                  <a:lnTo>
                    <a:pt x="4777943" y="49491"/>
                  </a:lnTo>
                  <a:lnTo>
                    <a:pt x="4784153" y="40271"/>
                  </a:lnTo>
                  <a:lnTo>
                    <a:pt x="4786427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557051" y="1394516"/>
          <a:ext cx="4129404" cy="1795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514984"/>
                <a:gridCol w="514984"/>
                <a:gridCol w="514985"/>
                <a:gridCol w="514985"/>
                <a:gridCol w="514985"/>
                <a:gridCol w="514985"/>
              </a:tblGrid>
              <a:tr h="1282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ts val="90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Location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5715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46405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272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Australia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Canada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Denmark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France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India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Indonesia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Rest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World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47,24%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1,07%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51,69%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21,46%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1,44%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77,10%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South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Africa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Spain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Ukraine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United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Kingdom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  <a:tr h="128270"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United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States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127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70,00%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ot"/>
                    </a:lnL>
                    <a:lnR w="6350">
                      <a:solidFill>
                        <a:srgbClr val="888888"/>
                      </a:solidFill>
                      <a:prstDash val="sysDot"/>
                    </a:lnR>
                    <a:lnT w="6350">
                      <a:solidFill>
                        <a:srgbClr val="888888"/>
                      </a:solidFill>
                      <a:prstDash val="sysDot"/>
                    </a:lnT>
                    <a:lnB w="6350">
                      <a:solidFill>
                        <a:srgbClr val="888888"/>
                      </a:solidFill>
                      <a:prstDash val="sysDot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863600" cy="451484"/>
          </a:xfrm>
          <a:custGeom>
            <a:avLst/>
            <a:gdLst/>
            <a:ahLst/>
            <a:cxnLst/>
            <a:rect l="l" t="t" r="r" b="b"/>
            <a:pathLst>
              <a:path w="863600" h="451484">
                <a:moveTo>
                  <a:pt x="863232" y="450942"/>
                </a:moveTo>
                <a:lnTo>
                  <a:pt x="0" y="450942"/>
                </a:lnTo>
                <a:lnTo>
                  <a:pt x="0" y="0"/>
                </a:lnTo>
                <a:lnTo>
                  <a:pt x="863232" y="0"/>
                </a:lnTo>
                <a:lnTo>
                  <a:pt x="863232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8485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36573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36404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415763" y="827156"/>
            <a:ext cx="84010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State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of</a:t>
            </a:r>
            <a:r>
              <a:rPr dirty="0" sz="600" spc="1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34323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394952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32242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374142" y="827156"/>
            <a:ext cx="82423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Xbox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Ga..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30161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53332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280801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332521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Worldwide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259991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311711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latin typeface="Lucida Sans"/>
                <a:cs typeface="Lucida Sans"/>
              </a:rPr>
              <a:t>Feeling</a:t>
            </a:r>
            <a:r>
              <a:rPr dirty="0" sz="600" spc="5">
                <a:latin typeface="Lucida Sans"/>
                <a:cs typeface="Lucida Sans"/>
              </a:rPr>
              <a:t> </a:t>
            </a:r>
            <a:r>
              <a:rPr dirty="0" sz="600" spc="-10">
                <a:latin typeface="Lucida Sans"/>
                <a:cs typeface="Lucida Sans"/>
              </a:rPr>
              <a:t>Distribution</a:t>
            </a:r>
            <a:r>
              <a:rPr dirty="0" sz="600" spc="5">
                <a:latin typeface="Lucida Sans"/>
                <a:cs typeface="Lucida Sans"/>
              </a:rPr>
              <a:t> </a:t>
            </a:r>
            <a:r>
              <a:rPr dirty="0" sz="600" spc="-35">
                <a:latin typeface="Lucida Sans"/>
                <a:cs typeface="Lucida Sans"/>
              </a:rPr>
              <a:t>by</a:t>
            </a:r>
            <a:r>
              <a:rPr dirty="0" sz="600" spc="500">
                <a:latin typeface="Lucida Sans"/>
                <a:cs typeface="Lucida Sans"/>
              </a:rPr>
              <a:t> </a:t>
            </a:r>
            <a:r>
              <a:rPr dirty="0" sz="600" spc="-10">
                <a:latin typeface="Lucida Sans"/>
                <a:cs typeface="Lucida Sans"/>
              </a:rPr>
              <a:t>Keywords</a:t>
            </a:r>
            <a:r>
              <a:rPr dirty="0" sz="600" spc="5">
                <a:latin typeface="Lucida Sans"/>
                <a:cs typeface="Lucida Sans"/>
              </a:rPr>
              <a:t> </a:t>
            </a:r>
            <a:r>
              <a:rPr dirty="0" sz="600" spc="-25"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239180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290900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Keywords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218370" y="792185"/>
            <a:ext cx="960119" cy="451484"/>
          </a:xfrm>
          <a:custGeom>
            <a:avLst/>
            <a:gdLst/>
            <a:ahLst/>
            <a:cxnLst/>
            <a:rect l="l" t="t" r="r" b="b"/>
            <a:pathLst>
              <a:path w="960120" h="451484">
                <a:moveTo>
                  <a:pt x="0" y="0"/>
                </a:moveTo>
                <a:lnTo>
                  <a:pt x="959864" y="0"/>
                </a:lnTo>
                <a:lnTo>
                  <a:pt x="959864" y="450942"/>
                </a:lnTo>
                <a:lnTo>
                  <a:pt x="0" y="45094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9270090" y="850348"/>
            <a:ext cx="32321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Insights</a:t>
            </a:r>
            <a:endParaRPr sz="600">
              <a:latin typeface="Lucida Sans"/>
              <a:cs typeface="Lucida San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24" name="object 24" descr=""/>
            <p:cNvSpPr/>
            <p:nvPr/>
          </p:nvSpPr>
          <p:spPr>
            <a:xfrm>
              <a:off x="5391797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27" y="28994"/>
                  </a:moveTo>
                  <a:lnTo>
                    <a:pt x="4784153" y="17703"/>
                  </a:lnTo>
                  <a:lnTo>
                    <a:pt x="4777943" y="8496"/>
                  </a:lnTo>
                  <a:lnTo>
                    <a:pt x="4768723" y="2286"/>
                  </a:lnTo>
                  <a:lnTo>
                    <a:pt x="4757445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81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83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83" y="49491"/>
                  </a:lnTo>
                  <a:lnTo>
                    <a:pt x="17703" y="55702"/>
                  </a:lnTo>
                  <a:lnTo>
                    <a:pt x="25768" y="57340"/>
                  </a:lnTo>
                  <a:lnTo>
                    <a:pt x="25768" y="57975"/>
                  </a:lnTo>
                  <a:lnTo>
                    <a:pt x="28981" y="57975"/>
                  </a:lnTo>
                  <a:lnTo>
                    <a:pt x="4754219" y="57975"/>
                  </a:lnTo>
                  <a:lnTo>
                    <a:pt x="4754219" y="57327"/>
                  </a:lnTo>
                  <a:lnTo>
                    <a:pt x="4757445" y="57975"/>
                  </a:lnTo>
                  <a:lnTo>
                    <a:pt x="4768723" y="55702"/>
                  </a:lnTo>
                  <a:lnTo>
                    <a:pt x="4777943" y="49491"/>
                  </a:lnTo>
                  <a:lnTo>
                    <a:pt x="4784153" y="40271"/>
                  </a:lnTo>
                  <a:lnTo>
                    <a:pt x="4786427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557051" y="1394516"/>
          <a:ext cx="3086100" cy="446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643890"/>
                <a:gridCol w="643889"/>
                <a:gridCol w="650239"/>
                <a:gridCol w="109219"/>
              </a:tblGrid>
              <a:tr h="1282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ts val="95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85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19760">
                        <a:lnSpc>
                          <a:spcPts val="91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State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Play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5v5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Alien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VR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39,74%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0,77%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59,49%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Ballad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Antara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Battle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Pass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Behemoth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75,00%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Bloodborne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25,58%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72,09%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Boring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Concord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50,93%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49,07%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Cricket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24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Dark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Souls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Days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Gone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Diablo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57785">
                <a:tc row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Dino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Crisis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76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Disappointed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Dyansty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Warriors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Elden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Ring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Elder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Scrolls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Everybody'S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Golf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Exclusive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Final Fantasy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Forza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 grid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Ghost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Tsushi..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62,50%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37,50%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God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68,00%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32,00%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GTA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14,29%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42,86%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42,86%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Guardians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Th..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38100">
                        <a:lnSpc>
                          <a:spcPts val="980"/>
                        </a:lnSpc>
                      </a:pP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Halo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8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olid"/>
                    </a:lnT>
                    <a:lnB w="6350">
                      <a:solidFill>
                        <a:srgbClr val="888888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8736" y="792185"/>
            <a:ext cx="863600" cy="451484"/>
          </a:xfrm>
          <a:custGeom>
            <a:avLst/>
            <a:gdLst/>
            <a:ahLst/>
            <a:cxnLst/>
            <a:rect l="l" t="t" r="r" b="b"/>
            <a:pathLst>
              <a:path w="863600" h="451484">
                <a:moveTo>
                  <a:pt x="863232" y="450942"/>
                </a:moveTo>
                <a:lnTo>
                  <a:pt x="0" y="450942"/>
                </a:lnTo>
                <a:lnTo>
                  <a:pt x="0" y="0"/>
                </a:lnTo>
                <a:lnTo>
                  <a:pt x="863232" y="0"/>
                </a:lnTo>
                <a:lnTo>
                  <a:pt x="863232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6036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8485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69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36573" y="827156"/>
            <a:ext cx="77533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Top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10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Most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Popular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Comments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364043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415763" y="827156"/>
            <a:ext cx="84010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State</a:t>
            </a:r>
            <a:r>
              <a:rPr dirty="0" sz="600" spc="1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of</a:t>
            </a:r>
            <a:r>
              <a:rPr dirty="0" sz="600" spc="1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34323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394952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32242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374142" y="827156"/>
            <a:ext cx="824230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Blue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Verified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-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Xbox</a:t>
            </a: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0">
                <a:solidFill>
                  <a:srgbClr val="757575"/>
                </a:solidFill>
                <a:latin typeface="Lucida Sans"/>
                <a:cs typeface="Lucida Sans"/>
              </a:rPr>
              <a:t>Ga..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301612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53332" y="827156"/>
            <a:ext cx="8413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Engagement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on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 Verifi..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280801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332521" y="827156"/>
            <a:ext cx="866775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>
                <a:solidFill>
                  <a:srgbClr val="757575"/>
                </a:solidFill>
                <a:latin typeface="Lucida Sans"/>
                <a:cs typeface="Lucida Sans"/>
              </a:rPr>
              <a:t>Sentiment</a:t>
            </a:r>
            <a:r>
              <a:rPr dirty="0" sz="600" spc="-3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Worldwide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259991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311711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Feeling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Distribution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35">
                <a:solidFill>
                  <a:srgbClr val="757575"/>
                </a:solidFill>
                <a:latin typeface="Lucida Sans"/>
                <a:cs typeface="Lucida Sans"/>
              </a:rPr>
              <a:t>by</a:t>
            </a:r>
            <a:r>
              <a:rPr dirty="0" sz="600" spc="500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Keywords</a:t>
            </a:r>
            <a:r>
              <a:rPr dirty="0" sz="600" spc="5">
                <a:solidFill>
                  <a:srgbClr val="757575"/>
                </a:solidFill>
                <a:latin typeface="Lucida Sans"/>
                <a:cs typeface="Lucida Sans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Lucida Sans"/>
                <a:cs typeface="Lucida Sans"/>
              </a:rPr>
              <a:t>SoP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239180" y="792185"/>
            <a:ext cx="966469" cy="451484"/>
          </a:xfrm>
          <a:custGeom>
            <a:avLst/>
            <a:gdLst/>
            <a:ahLst/>
            <a:cxnLst/>
            <a:rect l="l" t="t" r="r" b="b"/>
            <a:pathLst>
              <a:path w="966470" h="451484">
                <a:moveTo>
                  <a:pt x="966305" y="450942"/>
                </a:moveTo>
                <a:lnTo>
                  <a:pt x="0" y="450942"/>
                </a:lnTo>
                <a:lnTo>
                  <a:pt x="0" y="0"/>
                </a:lnTo>
                <a:lnTo>
                  <a:pt x="966305" y="0"/>
                </a:lnTo>
                <a:lnTo>
                  <a:pt x="966305" y="4509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290900" y="827156"/>
            <a:ext cx="855344" cy="257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600" spc="-10">
                <a:latin typeface="Lucida Sans"/>
                <a:cs typeface="Lucida Sans"/>
              </a:rPr>
              <a:t>Feeling</a:t>
            </a:r>
            <a:r>
              <a:rPr dirty="0" sz="600" spc="5">
                <a:latin typeface="Lucida Sans"/>
                <a:cs typeface="Lucida Sans"/>
              </a:rPr>
              <a:t> </a:t>
            </a:r>
            <a:r>
              <a:rPr dirty="0" sz="600" spc="-10">
                <a:latin typeface="Lucida Sans"/>
                <a:cs typeface="Lucida Sans"/>
              </a:rPr>
              <a:t>Distribution</a:t>
            </a:r>
            <a:r>
              <a:rPr dirty="0" sz="600" spc="5">
                <a:latin typeface="Lucida Sans"/>
                <a:cs typeface="Lucida Sans"/>
              </a:rPr>
              <a:t> </a:t>
            </a:r>
            <a:r>
              <a:rPr dirty="0" sz="600" spc="-35">
                <a:latin typeface="Lucida Sans"/>
                <a:cs typeface="Lucida Sans"/>
              </a:rPr>
              <a:t>by</a:t>
            </a:r>
            <a:r>
              <a:rPr dirty="0" sz="600" spc="500">
                <a:latin typeface="Lucida Sans"/>
                <a:cs typeface="Lucida Sans"/>
              </a:rPr>
              <a:t> </a:t>
            </a:r>
            <a:r>
              <a:rPr dirty="0" sz="600" spc="-10">
                <a:latin typeface="Lucida Sans"/>
                <a:cs typeface="Lucida Sans"/>
              </a:rPr>
              <a:t>Keywords</a:t>
            </a:r>
            <a:r>
              <a:rPr dirty="0" sz="600" spc="5">
                <a:latin typeface="Lucida Sans"/>
                <a:cs typeface="Lucida Sans"/>
              </a:rPr>
              <a:t> </a:t>
            </a:r>
            <a:r>
              <a:rPr dirty="0" sz="600" spc="-25">
                <a:latin typeface="Lucida Sans"/>
                <a:cs typeface="Lucida Sans"/>
              </a:rPr>
              <a:t>XGS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218370" y="792185"/>
            <a:ext cx="960119" cy="451484"/>
          </a:xfrm>
          <a:custGeom>
            <a:avLst/>
            <a:gdLst/>
            <a:ahLst/>
            <a:cxnLst/>
            <a:rect l="l" t="t" r="r" b="b"/>
            <a:pathLst>
              <a:path w="960120" h="451484">
                <a:moveTo>
                  <a:pt x="0" y="0"/>
                </a:moveTo>
                <a:lnTo>
                  <a:pt x="959864" y="0"/>
                </a:lnTo>
                <a:lnTo>
                  <a:pt x="959864" y="450942"/>
                </a:lnTo>
                <a:lnTo>
                  <a:pt x="0" y="45094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9270090" y="850348"/>
            <a:ext cx="32321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757575"/>
                </a:solidFill>
                <a:latin typeface="Lucida Sans"/>
                <a:cs typeface="Lucida Sans"/>
              </a:rPr>
              <a:t>Insights</a:t>
            </a:r>
            <a:endParaRPr sz="600">
              <a:latin typeface="Lucida Sans"/>
              <a:cs typeface="Lucida San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24" name="object 24" descr=""/>
            <p:cNvSpPr/>
            <p:nvPr/>
          </p:nvSpPr>
          <p:spPr>
            <a:xfrm>
              <a:off x="5391797" y="1256016"/>
              <a:ext cx="4786630" cy="58419"/>
            </a:xfrm>
            <a:custGeom>
              <a:avLst/>
              <a:gdLst/>
              <a:ahLst/>
              <a:cxnLst/>
              <a:rect l="l" t="t" r="r" b="b"/>
              <a:pathLst>
                <a:path w="4786630" h="58419">
                  <a:moveTo>
                    <a:pt x="4786427" y="28994"/>
                  </a:moveTo>
                  <a:lnTo>
                    <a:pt x="4784153" y="17703"/>
                  </a:lnTo>
                  <a:lnTo>
                    <a:pt x="4777943" y="8496"/>
                  </a:lnTo>
                  <a:lnTo>
                    <a:pt x="4768723" y="2286"/>
                  </a:lnTo>
                  <a:lnTo>
                    <a:pt x="4757445" y="0"/>
                  </a:lnTo>
                  <a:lnTo>
                    <a:pt x="4754219" y="660"/>
                  </a:lnTo>
                  <a:lnTo>
                    <a:pt x="4754219" y="0"/>
                  </a:lnTo>
                  <a:lnTo>
                    <a:pt x="28981" y="0"/>
                  </a:lnTo>
                  <a:lnTo>
                    <a:pt x="25768" y="0"/>
                  </a:lnTo>
                  <a:lnTo>
                    <a:pt x="25768" y="660"/>
                  </a:lnTo>
                  <a:lnTo>
                    <a:pt x="17703" y="2286"/>
                  </a:lnTo>
                  <a:lnTo>
                    <a:pt x="8483" y="8496"/>
                  </a:lnTo>
                  <a:lnTo>
                    <a:pt x="2273" y="17703"/>
                  </a:lnTo>
                  <a:lnTo>
                    <a:pt x="0" y="28994"/>
                  </a:lnTo>
                  <a:lnTo>
                    <a:pt x="2273" y="40271"/>
                  </a:lnTo>
                  <a:lnTo>
                    <a:pt x="8483" y="49491"/>
                  </a:lnTo>
                  <a:lnTo>
                    <a:pt x="17703" y="55702"/>
                  </a:lnTo>
                  <a:lnTo>
                    <a:pt x="25768" y="57340"/>
                  </a:lnTo>
                  <a:lnTo>
                    <a:pt x="25768" y="57975"/>
                  </a:lnTo>
                  <a:lnTo>
                    <a:pt x="28981" y="57975"/>
                  </a:lnTo>
                  <a:lnTo>
                    <a:pt x="4754219" y="57975"/>
                  </a:lnTo>
                  <a:lnTo>
                    <a:pt x="4754219" y="57327"/>
                  </a:lnTo>
                  <a:lnTo>
                    <a:pt x="4757445" y="57975"/>
                  </a:lnTo>
                  <a:lnTo>
                    <a:pt x="4768723" y="55702"/>
                  </a:lnTo>
                  <a:lnTo>
                    <a:pt x="4777943" y="49491"/>
                  </a:lnTo>
                  <a:lnTo>
                    <a:pt x="4784153" y="40271"/>
                  </a:lnTo>
                  <a:lnTo>
                    <a:pt x="4786427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557051" y="1394516"/>
          <a:ext cx="3086100" cy="446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622300"/>
                <a:gridCol w="22225"/>
                <a:gridCol w="644525"/>
                <a:gridCol w="650875"/>
                <a:gridCol w="109855"/>
              </a:tblGrid>
              <a:tr h="1282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ts val="95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Most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Common</a:t>
                      </a:r>
                      <a:r>
                        <a:rPr dirty="0" sz="850" spc="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K..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915"/>
                        </a:lnSpc>
                      </a:pP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Xbox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solidFill>
                      <a:srgbClr val="2B2B2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">
                        <a:lnSpc>
                          <a:spcPts val="91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Games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Showcase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282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Negative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Neutral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91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Positive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2B2B2B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Age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Mythology</a:t>
                      </a:r>
                      <a:r>
                        <a:rPr dirty="0" sz="850" spc="47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1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Astro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Atomfall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Avowed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Banger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Banjo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Kazooie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Borderlands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Boring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Call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Duty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27,27%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72,73%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Cooked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Crash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Bandicoot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Diablo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Disappointed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Doom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42,22%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57,78%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Dragon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Age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58,33%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41,67%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Elder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Scrolls </a:t>
                      </a:r>
                      <a:r>
                        <a:rPr dirty="0" sz="850" spc="-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14,29%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85,71%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Everwild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Excellent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64135">
                <a:tc gridSpan="3" rowSpan="2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Exclusive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70485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Expedition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Fable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29,27%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2,44%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68,29%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Fallout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66,67%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33,33%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Flight</a:t>
                      </a:r>
                      <a:r>
                        <a:rPr dirty="0" sz="850" spc="-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Simulator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Forza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795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6,25%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93,75%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GTA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Gamepass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13,33%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86,67%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Gears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2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War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20,75%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79,25%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Ghost Of</a:t>
                      </a:r>
                      <a:r>
                        <a:rPr dirty="0" sz="850" spc="5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Tsushi..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 spc="-2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Halo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18,18%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81,82%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255">
                <a:tc gridSpan="3">
                  <a:txBody>
                    <a:bodyPr/>
                    <a:lstStyle/>
                    <a:p>
                      <a:pPr marL="38100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Hollow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Knight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5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100,00%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38100">
                        <a:lnSpc>
                          <a:spcPts val="980"/>
                        </a:lnSpc>
                      </a:pPr>
                      <a:r>
                        <a:rPr dirty="0" sz="85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Indiana </a:t>
                      </a: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Jones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98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25,00%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888888"/>
                      </a:solidFill>
                      <a:prstDash val="sysDash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980"/>
                        </a:lnSpc>
                      </a:pPr>
                      <a:r>
                        <a:rPr dirty="0" sz="850" spc="-1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75,00%</a:t>
                      </a:r>
                      <a:endParaRPr sz="85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lnL w="6350">
                      <a:solidFill>
                        <a:srgbClr val="888888"/>
                      </a:solidFill>
                      <a:prstDash val="sysDash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888888"/>
                      </a:solidFill>
                      <a:prstDash val="sysDash"/>
                    </a:lnT>
                    <a:lnB w="6350">
                      <a:solidFill>
                        <a:srgbClr val="888888"/>
                      </a:solidFill>
                      <a:prstDash val="sysDash"/>
                    </a:lnB>
                    <a:solidFill>
                      <a:srgbClr val="2B2B2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AFAFAF"/>
                      </a:solidFill>
                      <a:prstDash val="solid"/>
                    </a:lnL>
                    <a:lnR w="6350">
                      <a:solidFill>
                        <a:srgbClr val="AFAFAF"/>
                      </a:solidFill>
                      <a:prstDash val="solid"/>
                    </a:lnR>
                    <a:lnT w="6350">
                      <a:solidFill>
                        <a:srgbClr val="AFAFAF"/>
                      </a:solidFill>
                      <a:prstDash val="solid"/>
                    </a:lnT>
                    <a:lnB w="6350">
                      <a:solidFill>
                        <a:srgbClr val="AFAFA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53211" y="489594"/>
            <a:ext cx="15805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00" b="1">
                <a:solidFill>
                  <a:srgbClr val="333333"/>
                </a:solidFill>
                <a:latin typeface="DejaVu Sans"/>
                <a:cs typeface="DejaVu Sans"/>
              </a:rPr>
              <a:t>Comparison</a:t>
            </a:r>
            <a:r>
              <a:rPr dirty="0" sz="1200" spc="50" b="1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dirty="0" sz="1200" spc="85" b="1">
                <a:solidFill>
                  <a:srgbClr val="333333"/>
                </a:solidFill>
                <a:latin typeface="DejaVu Sans"/>
                <a:cs typeface="DejaVu Sans"/>
              </a:rPr>
              <a:t>Story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218370" y="792185"/>
            <a:ext cx="960119" cy="451484"/>
          </a:xfrm>
          <a:custGeom>
            <a:avLst/>
            <a:gdLst/>
            <a:ahLst/>
            <a:cxnLst/>
            <a:rect l="l" t="t" r="r" b="b"/>
            <a:pathLst>
              <a:path w="960120" h="451484">
                <a:moveTo>
                  <a:pt x="0" y="0"/>
                </a:moveTo>
                <a:lnTo>
                  <a:pt x="959864" y="0"/>
                </a:lnTo>
                <a:lnTo>
                  <a:pt x="959864" y="450942"/>
                </a:lnTo>
                <a:lnTo>
                  <a:pt x="0" y="45094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08736" y="792185"/>
          <a:ext cx="9103360" cy="49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960119"/>
                <a:gridCol w="1012189"/>
                <a:gridCol w="979805"/>
                <a:gridCol w="970914"/>
                <a:gridCol w="988060"/>
                <a:gridCol w="992504"/>
                <a:gridCol w="974090"/>
                <a:gridCol w="983615"/>
                <a:gridCol w="40005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Top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10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Most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Popular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Blue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Verified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Engagement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Sentiment</a:t>
                      </a:r>
                      <a:r>
                        <a:rPr dirty="0" sz="600" spc="-3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Feeling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latin typeface="Lucida Sans"/>
                          <a:cs typeface="Lucida Sans"/>
                        </a:rPr>
                        <a:t>Insights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571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DADADA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Comments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State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of</a:t>
                      </a:r>
                      <a:r>
                        <a:rPr dirty="0" sz="600" spc="1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</a:t>
                      </a:r>
                      <a:r>
                        <a:rPr dirty="0" sz="600" spc="-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Xbox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Ga..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Distribution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on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Verifi..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Worldwide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Keywords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SoP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Keywords</a:t>
                      </a:r>
                      <a:r>
                        <a:rPr dirty="0" sz="600" spc="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Lucida Sans"/>
                          <a:cs typeface="Lucida Sans"/>
                        </a:rPr>
                        <a:t>XGS</a:t>
                      </a:r>
                      <a:endParaRPr sz="600">
                        <a:latin typeface="Lucida Sans"/>
                        <a:cs typeface="Lucida Sans"/>
                      </a:endParaRPr>
                    </a:p>
                  </a:txBody>
                  <a:tcPr marL="0" marR="0" marB="0" marT="444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5391800" y="12560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89" y="57978"/>
                </a:moveTo>
                <a:lnTo>
                  <a:pt x="17705" y="55700"/>
                </a:lnTo>
                <a:lnTo>
                  <a:pt x="8490" y="49487"/>
                </a:lnTo>
                <a:lnTo>
                  <a:pt x="2278" y="40273"/>
                </a:lnTo>
                <a:lnTo>
                  <a:pt x="0" y="28989"/>
                </a:lnTo>
                <a:lnTo>
                  <a:pt x="2278" y="17705"/>
                </a:lnTo>
                <a:lnTo>
                  <a:pt x="8490" y="8490"/>
                </a:lnTo>
                <a:lnTo>
                  <a:pt x="17705" y="2278"/>
                </a:lnTo>
                <a:lnTo>
                  <a:pt x="28989" y="0"/>
                </a:lnTo>
                <a:lnTo>
                  <a:pt x="40273" y="2278"/>
                </a:lnTo>
                <a:lnTo>
                  <a:pt x="49487" y="8490"/>
                </a:lnTo>
                <a:lnTo>
                  <a:pt x="55700" y="17705"/>
                </a:lnTo>
                <a:lnTo>
                  <a:pt x="57978" y="28989"/>
                </a:lnTo>
                <a:lnTo>
                  <a:pt x="55700" y="40273"/>
                </a:lnTo>
                <a:lnTo>
                  <a:pt x="49487" y="49487"/>
                </a:lnTo>
                <a:lnTo>
                  <a:pt x="40273" y="55700"/>
                </a:lnTo>
                <a:lnTo>
                  <a:pt x="28989" y="5797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736" y="1256012"/>
            <a:ext cx="9669780" cy="4690110"/>
            <a:chOff x="508736" y="1256012"/>
            <a:chExt cx="9669780" cy="4690110"/>
          </a:xfrm>
        </p:grpSpPr>
        <p:sp>
          <p:nvSpPr>
            <p:cNvPr id="7" name="object 7" descr=""/>
            <p:cNvSpPr/>
            <p:nvPr/>
          </p:nvSpPr>
          <p:spPr>
            <a:xfrm>
              <a:off x="5417566" y="1256016"/>
              <a:ext cx="4761230" cy="58419"/>
            </a:xfrm>
            <a:custGeom>
              <a:avLst/>
              <a:gdLst/>
              <a:ahLst/>
              <a:cxnLst/>
              <a:rect l="l" t="t" r="r" b="b"/>
              <a:pathLst>
                <a:path w="4761230" h="58419">
                  <a:moveTo>
                    <a:pt x="4760658" y="28994"/>
                  </a:moveTo>
                  <a:lnTo>
                    <a:pt x="4758385" y="17703"/>
                  </a:lnTo>
                  <a:lnTo>
                    <a:pt x="4752175" y="8496"/>
                  </a:lnTo>
                  <a:lnTo>
                    <a:pt x="4742954" y="2286"/>
                  </a:lnTo>
                  <a:lnTo>
                    <a:pt x="4731677" y="0"/>
                  </a:lnTo>
                  <a:lnTo>
                    <a:pt x="4728451" y="660"/>
                  </a:lnTo>
                  <a:lnTo>
                    <a:pt x="4728451" y="0"/>
                  </a:lnTo>
                  <a:lnTo>
                    <a:pt x="0" y="0"/>
                  </a:lnTo>
                  <a:lnTo>
                    <a:pt x="0" y="57975"/>
                  </a:lnTo>
                  <a:lnTo>
                    <a:pt x="4728451" y="57975"/>
                  </a:lnTo>
                  <a:lnTo>
                    <a:pt x="4728451" y="57327"/>
                  </a:lnTo>
                  <a:lnTo>
                    <a:pt x="4731677" y="57975"/>
                  </a:lnTo>
                  <a:lnTo>
                    <a:pt x="4742954" y="55702"/>
                  </a:lnTo>
                  <a:lnTo>
                    <a:pt x="4752175" y="49491"/>
                  </a:lnTo>
                  <a:lnTo>
                    <a:pt x="4758385" y="40271"/>
                  </a:lnTo>
                  <a:lnTo>
                    <a:pt x="4760658" y="2899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8736" y="1346201"/>
              <a:ext cx="9669780" cy="4599940"/>
            </a:xfrm>
            <a:custGeom>
              <a:avLst/>
              <a:gdLst/>
              <a:ahLst/>
              <a:cxnLst/>
              <a:rect l="l" t="t" r="r" b="b"/>
              <a:pathLst>
                <a:path w="9669780" h="4599940">
                  <a:moveTo>
                    <a:pt x="9669497" y="4599614"/>
                  </a:moveTo>
                  <a:lnTo>
                    <a:pt x="0" y="4599614"/>
                  </a:lnTo>
                  <a:lnTo>
                    <a:pt x="0" y="0"/>
                  </a:lnTo>
                  <a:lnTo>
                    <a:pt x="9669497" y="0"/>
                  </a:lnTo>
                  <a:lnTo>
                    <a:pt x="9669497" y="459961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3156" y="1726281"/>
              <a:ext cx="4671060" cy="4142740"/>
            </a:xfrm>
            <a:custGeom>
              <a:avLst/>
              <a:gdLst/>
              <a:ahLst/>
              <a:cxnLst/>
              <a:rect l="l" t="t" r="r" b="b"/>
              <a:pathLst>
                <a:path w="4671060" h="4142740">
                  <a:moveTo>
                    <a:pt x="4670477" y="4142229"/>
                  </a:moveTo>
                  <a:lnTo>
                    <a:pt x="0" y="4142229"/>
                  </a:lnTo>
                  <a:lnTo>
                    <a:pt x="0" y="0"/>
                  </a:lnTo>
                  <a:lnTo>
                    <a:pt x="4670477" y="0"/>
                  </a:lnTo>
                  <a:lnTo>
                    <a:pt x="4670477" y="4142229"/>
                  </a:lnTo>
                  <a:close/>
                </a:path>
              </a:pathLst>
            </a:custGeom>
            <a:solidFill>
              <a:srgbClr val="333333">
                <a:alpha val="1058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05349" y="2170965"/>
            <a:ext cx="4606290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525270">
              <a:lnSpc>
                <a:spcPct val="100000"/>
              </a:lnSpc>
              <a:spcBef>
                <a:spcPts val="110"/>
              </a:spcBef>
            </a:pPr>
            <a:r>
              <a:rPr dirty="0" sz="950" spc="70" b="1">
                <a:solidFill>
                  <a:srgbClr val="F4F4F4"/>
                </a:solidFill>
                <a:latin typeface="DejaVu Sans"/>
                <a:cs typeface="DejaVu Sans"/>
              </a:rPr>
              <a:t>1.</a:t>
            </a:r>
            <a:r>
              <a:rPr dirty="0" sz="95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80" b="1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95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60" b="1">
                <a:solidFill>
                  <a:srgbClr val="F4F4F4"/>
                </a:solidFill>
                <a:latin typeface="DejaVu Sans"/>
                <a:cs typeface="DejaVu Sans"/>
              </a:rPr>
              <a:t>Speed</a:t>
            </a:r>
            <a:r>
              <a:rPr dirty="0" sz="950" spc="60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950">
              <a:latin typeface="DejaVu Sans"/>
              <a:cs typeface="DejaVu Sans"/>
            </a:endParaRPr>
          </a:p>
          <a:p>
            <a:pPr marL="2051685" marR="5080" indent="-2039620">
              <a:lnSpc>
                <a:spcPct val="102299"/>
              </a:lnSpc>
              <a:spcBef>
                <a:spcPts val="5"/>
              </a:spcBef>
            </a:pP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Xbox's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content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achieved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higher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shorter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period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compared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to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Sony.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8479" y="2789401"/>
            <a:ext cx="4260215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662430">
              <a:lnSpc>
                <a:spcPct val="100000"/>
              </a:lnSpc>
              <a:spcBef>
                <a:spcPts val="110"/>
              </a:spcBef>
            </a:pPr>
            <a:r>
              <a:rPr dirty="0" sz="950" spc="70" b="1">
                <a:solidFill>
                  <a:srgbClr val="F4F4F4"/>
                </a:solidFill>
                <a:latin typeface="DejaVu Sans"/>
                <a:cs typeface="DejaVu Sans"/>
              </a:rPr>
              <a:t>2.</a:t>
            </a:r>
            <a:r>
              <a:rPr dirty="0" sz="950" spc="3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70" b="1">
                <a:solidFill>
                  <a:srgbClr val="F4F4F4"/>
                </a:solidFill>
                <a:latin typeface="DejaVu Sans"/>
                <a:cs typeface="DejaVu Sans"/>
              </a:rPr>
              <a:t>Popularity</a:t>
            </a:r>
            <a:r>
              <a:rPr dirty="0" sz="950" spc="70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950">
              <a:latin typeface="DejaVu Sans"/>
              <a:cs typeface="DejaVu Sans"/>
            </a:endParaRPr>
          </a:p>
          <a:p>
            <a:pPr marL="104139" marR="5080" indent="-92075">
              <a:lnSpc>
                <a:spcPct val="102299"/>
              </a:lnSpc>
              <a:spcBef>
                <a:spcPts val="5"/>
              </a:spcBef>
            </a:pP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Xbox's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event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appears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have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been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popular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or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effectively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promoted, resulting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significantly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higher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views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shorter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time.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3271" y="3407836"/>
            <a:ext cx="4170679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63345">
              <a:lnSpc>
                <a:spcPct val="100000"/>
              </a:lnSpc>
              <a:spcBef>
                <a:spcPts val="110"/>
              </a:spcBef>
            </a:pPr>
            <a:r>
              <a:rPr dirty="0" sz="950" spc="70" b="1">
                <a:solidFill>
                  <a:srgbClr val="F4F4F4"/>
                </a:solidFill>
                <a:latin typeface="DejaVu Sans"/>
                <a:cs typeface="DejaVu Sans"/>
              </a:rPr>
              <a:t>3.</a:t>
            </a:r>
            <a:r>
              <a:rPr dirty="0" sz="95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80" b="1">
                <a:solidFill>
                  <a:srgbClr val="F4F4F4"/>
                </a:solidFill>
                <a:latin typeface="DejaVu Sans"/>
                <a:cs typeface="DejaVu Sans"/>
              </a:rPr>
              <a:t>Astrobot's</a:t>
            </a:r>
            <a:r>
              <a:rPr dirty="0" sz="95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55" b="1">
                <a:solidFill>
                  <a:srgbClr val="F4F4F4"/>
                </a:solidFill>
                <a:latin typeface="DejaVu Sans"/>
                <a:cs typeface="DejaVu Sans"/>
              </a:rPr>
              <a:t>Impact</a:t>
            </a:r>
            <a:r>
              <a:rPr dirty="0" sz="950" spc="55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950">
              <a:latin typeface="DejaVu Sans"/>
              <a:cs typeface="DejaVu Sans"/>
            </a:endParaRPr>
          </a:p>
          <a:p>
            <a:pPr marL="407034" marR="5080" indent="-394970">
              <a:lnSpc>
                <a:spcPct val="102299"/>
              </a:lnSpc>
              <a:spcBef>
                <a:spcPts val="5"/>
              </a:spcBef>
            </a:pP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Astrobot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consistently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drove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high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across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multiple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days,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indicating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strong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interest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discussion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among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users.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5507" y="4026272"/>
            <a:ext cx="4465955" cy="617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28725">
              <a:lnSpc>
                <a:spcPct val="100000"/>
              </a:lnSpc>
              <a:spcBef>
                <a:spcPts val="110"/>
              </a:spcBef>
            </a:pPr>
            <a:r>
              <a:rPr dirty="0" sz="950" spc="70" b="1">
                <a:solidFill>
                  <a:srgbClr val="F4F4F4"/>
                </a:solidFill>
                <a:latin typeface="DejaVu Sans"/>
                <a:cs typeface="DejaVu Sans"/>
              </a:rPr>
              <a:t>4.</a:t>
            </a:r>
            <a:r>
              <a:rPr dirty="0" sz="950" spc="5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70" b="1">
                <a:solidFill>
                  <a:srgbClr val="F4F4F4"/>
                </a:solidFill>
                <a:latin typeface="DejaVu Sans"/>
                <a:cs typeface="DejaVu Sans"/>
              </a:rPr>
              <a:t>Event-</a:t>
            </a:r>
            <a:r>
              <a:rPr dirty="0" sz="950" spc="75" b="1">
                <a:solidFill>
                  <a:srgbClr val="F4F4F4"/>
                </a:solidFill>
                <a:latin typeface="DejaVu Sans"/>
                <a:cs typeface="DejaVu Sans"/>
              </a:rPr>
              <a:t>driven</a:t>
            </a:r>
            <a:r>
              <a:rPr dirty="0" sz="950" spc="5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60" b="1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950" spc="60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950">
              <a:latin typeface="DejaVu Sans"/>
              <a:cs typeface="DejaVu Sans"/>
            </a:endParaRPr>
          </a:p>
          <a:p>
            <a:pPr algn="ctr" marL="12065" marR="5080">
              <a:lnSpc>
                <a:spcPct val="102299"/>
              </a:lnSpc>
              <a:spcBef>
                <a:spcPts val="5"/>
              </a:spcBef>
            </a:pP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PlayStation's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comment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spikes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coincided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with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specific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events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or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4F4F4"/>
                </a:solidFill>
                <a:latin typeface="DejaVu Sans"/>
                <a:cs typeface="DejaVu Sans"/>
              </a:rPr>
              <a:t>game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announcements,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suggesting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major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releases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or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updates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significantly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influence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levels.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25078" y="4792874"/>
            <a:ext cx="4566920" cy="617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84580">
              <a:lnSpc>
                <a:spcPct val="100000"/>
              </a:lnSpc>
              <a:spcBef>
                <a:spcPts val="110"/>
              </a:spcBef>
            </a:pPr>
            <a:r>
              <a:rPr dirty="0" sz="950" spc="70" b="1">
                <a:solidFill>
                  <a:srgbClr val="F4F4F4"/>
                </a:solidFill>
                <a:latin typeface="DejaVu Sans"/>
                <a:cs typeface="DejaVu Sans"/>
              </a:rPr>
              <a:t>5.</a:t>
            </a:r>
            <a:r>
              <a:rPr dirty="0" sz="9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75" b="1">
                <a:solidFill>
                  <a:srgbClr val="F4F4F4"/>
                </a:solidFill>
                <a:latin typeface="DejaVu Sans"/>
                <a:cs typeface="DejaVu Sans"/>
              </a:rPr>
              <a:t>Variability</a:t>
            </a:r>
            <a:r>
              <a:rPr dirty="0" sz="95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75" b="1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95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80" b="1">
                <a:solidFill>
                  <a:srgbClr val="F4F4F4"/>
                </a:solidFill>
                <a:latin typeface="DejaVu Sans"/>
                <a:cs typeface="DejaVu Sans"/>
              </a:rPr>
              <a:t>Xbox</a:t>
            </a:r>
            <a:r>
              <a:rPr dirty="0" sz="9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60" b="1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950" spc="60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950">
              <a:latin typeface="DejaVu Sans"/>
              <a:cs typeface="DejaVu Sans"/>
            </a:endParaRPr>
          </a:p>
          <a:p>
            <a:pPr algn="ctr" marL="12700" marR="5080">
              <a:lnSpc>
                <a:spcPct val="102299"/>
              </a:lnSpc>
              <a:spcBef>
                <a:spcPts val="5"/>
              </a:spcBef>
            </a:pP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Xbox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showed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varying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levels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after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initial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event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20">
                <a:solidFill>
                  <a:srgbClr val="F4F4F4"/>
                </a:solidFill>
                <a:latin typeface="DejaVu Sans"/>
                <a:cs typeface="DejaVu Sans"/>
              </a:rPr>
              <a:t>day,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indicating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sustained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interest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might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depend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more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on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ongoing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updates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or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diverse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game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releases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rather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than</a:t>
            </a:r>
            <a:r>
              <a:rPr dirty="0" sz="9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4F4F4"/>
                </a:solidFill>
                <a:latin typeface="DejaVu Sans"/>
                <a:cs typeface="DejaVu Sans"/>
              </a:rPr>
              <a:t>single</a:t>
            </a:r>
            <a:r>
              <a:rPr dirty="0" sz="950" spc="10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F4F4F4"/>
                </a:solidFill>
                <a:latin typeface="DejaVu Sans"/>
                <a:cs typeface="DejaVu Sans"/>
              </a:rPr>
              <a:t>events.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308053" y="1713397"/>
            <a:ext cx="4792980" cy="4219575"/>
          </a:xfrm>
          <a:custGeom>
            <a:avLst/>
            <a:gdLst/>
            <a:ahLst/>
            <a:cxnLst/>
            <a:rect l="l" t="t" r="r" b="b"/>
            <a:pathLst>
              <a:path w="4792980" h="4219575">
                <a:moveTo>
                  <a:pt x="4792875" y="4219534"/>
                </a:moveTo>
                <a:lnTo>
                  <a:pt x="0" y="4219534"/>
                </a:lnTo>
                <a:lnTo>
                  <a:pt x="0" y="0"/>
                </a:lnTo>
                <a:lnTo>
                  <a:pt x="4792875" y="0"/>
                </a:lnTo>
                <a:lnTo>
                  <a:pt x="4792875" y="4219534"/>
                </a:lnTo>
                <a:close/>
              </a:path>
            </a:pathLst>
          </a:custGeom>
          <a:solidFill>
            <a:srgbClr val="333333">
              <a:alpha val="105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368732" y="2241828"/>
            <a:ext cx="4671695" cy="563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23950">
              <a:lnSpc>
                <a:spcPct val="100000"/>
              </a:lnSpc>
              <a:spcBef>
                <a:spcPts val="110"/>
              </a:spcBef>
            </a:pP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6.</a:t>
            </a:r>
            <a:r>
              <a:rPr dirty="0" sz="850" spc="3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Division</a:t>
            </a:r>
            <a:r>
              <a:rPr dirty="0" sz="850" spc="3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5" b="1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0" b="1">
                <a:solidFill>
                  <a:srgbClr val="F4F4F4"/>
                </a:solidFill>
                <a:latin typeface="DejaVu Sans"/>
                <a:cs typeface="DejaVu Sans"/>
              </a:rPr>
              <a:t>Opinions</a:t>
            </a:r>
            <a:r>
              <a:rPr dirty="0" sz="850" spc="3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0" b="1">
                <a:solidFill>
                  <a:srgbClr val="F4F4F4"/>
                </a:solidFill>
                <a:latin typeface="DejaVu Sans"/>
                <a:cs typeface="DejaVu Sans"/>
              </a:rPr>
              <a:t>at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5" b="1">
                <a:solidFill>
                  <a:srgbClr val="F4F4F4"/>
                </a:solidFill>
                <a:latin typeface="DejaVu Sans"/>
                <a:cs typeface="DejaVu Sans"/>
              </a:rPr>
              <a:t>State</a:t>
            </a:r>
            <a:r>
              <a:rPr dirty="0" sz="850" spc="3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5" b="1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Play</a:t>
            </a:r>
            <a:r>
              <a:rPr dirty="0" sz="850" spc="40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850">
              <a:latin typeface="DejaVu Sans"/>
              <a:cs typeface="DejaVu Sans"/>
            </a:endParaRPr>
          </a:p>
          <a:p>
            <a:pPr algn="ctr" marL="12700" marR="5080">
              <a:lnSpc>
                <a:spcPct val="104400"/>
              </a:lnSpc>
            </a:pP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State of Play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showed a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significant division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of opinions,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with almost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equal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proportions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of positive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(52%) and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negative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(46%) comments,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indicating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strong influence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25">
                <a:solidFill>
                  <a:srgbClr val="F4F4F4"/>
                </a:solidFill>
                <a:latin typeface="DejaVu Sans"/>
                <a:cs typeface="DejaVu Sans"/>
              </a:rPr>
              <a:t>on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gamers'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sentiments.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565214" y="2956894"/>
            <a:ext cx="4278630" cy="563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61670">
              <a:lnSpc>
                <a:spcPct val="100000"/>
              </a:lnSpc>
              <a:spcBef>
                <a:spcPts val="110"/>
              </a:spcBef>
            </a:pP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7.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0" b="1">
                <a:solidFill>
                  <a:srgbClr val="F4F4F4"/>
                </a:solidFill>
                <a:latin typeface="DejaVu Sans"/>
                <a:cs typeface="DejaVu Sans"/>
              </a:rPr>
              <a:t>Positive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0" b="1">
                <a:solidFill>
                  <a:srgbClr val="F4F4F4"/>
                </a:solidFill>
                <a:latin typeface="DejaVu Sans"/>
                <a:cs typeface="DejaVu Sans"/>
              </a:rPr>
              <a:t>Reception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5" b="1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5" b="1">
                <a:solidFill>
                  <a:srgbClr val="F4F4F4"/>
                </a:solidFill>
                <a:latin typeface="DejaVu Sans"/>
                <a:cs typeface="DejaVu Sans"/>
              </a:rPr>
              <a:t>Xbox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Games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55" b="1">
                <a:solidFill>
                  <a:srgbClr val="F4F4F4"/>
                </a:solidFill>
                <a:latin typeface="DejaVu Sans"/>
                <a:cs typeface="DejaVu Sans"/>
              </a:rPr>
              <a:t>Showcase</a:t>
            </a:r>
            <a:r>
              <a:rPr dirty="0" sz="850" spc="55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850">
              <a:latin typeface="DejaVu Sans"/>
              <a:cs typeface="DejaVu Sans"/>
            </a:endParaRPr>
          </a:p>
          <a:p>
            <a:pPr algn="ctr" marL="12065" marR="5080">
              <a:lnSpc>
                <a:spcPct val="104400"/>
              </a:lnSpc>
            </a:pP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Xbox Games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Showcase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received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 significantly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higher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percentage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positive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(77%)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compared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to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negative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(21%),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suggesting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20">
                <a:solidFill>
                  <a:srgbClr val="F4F4F4"/>
                </a:solidFill>
                <a:latin typeface="DejaVu Sans"/>
                <a:cs typeface="DejaVu Sans"/>
              </a:rPr>
              <a:t>more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favorable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reception.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43118" y="3671960"/>
            <a:ext cx="4523105" cy="4279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512570">
              <a:lnSpc>
                <a:spcPct val="100000"/>
              </a:lnSpc>
              <a:spcBef>
                <a:spcPts val="110"/>
              </a:spcBef>
            </a:pP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8.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5" b="1">
                <a:solidFill>
                  <a:srgbClr val="F4F4F4"/>
                </a:solidFill>
                <a:latin typeface="DejaVu Sans"/>
                <a:cs typeface="DejaVu Sans"/>
              </a:rPr>
              <a:t>Platform</a:t>
            </a:r>
            <a:r>
              <a:rPr dirty="0" sz="850" spc="4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50" b="1">
                <a:solidFill>
                  <a:srgbClr val="F4F4F4"/>
                </a:solidFill>
                <a:latin typeface="DejaVu Sans"/>
                <a:cs typeface="DejaVu Sans"/>
              </a:rPr>
              <a:t>Comparison</a:t>
            </a:r>
            <a:r>
              <a:rPr dirty="0" sz="850" spc="50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850">
              <a:latin typeface="DejaVu Sans"/>
              <a:cs typeface="DejaVu Sans"/>
            </a:endParaRPr>
          </a:p>
          <a:p>
            <a:pPr marL="365125" marR="5080" indent="-353060">
              <a:lnSpc>
                <a:spcPct val="104400"/>
              </a:lnSpc>
            </a:pP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YouTube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Reddit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emerge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most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active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platforms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for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gaming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discussions,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indicating their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importance for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audience engagement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this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context.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01244" y="4251743"/>
            <a:ext cx="4606925" cy="563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3810">
              <a:lnSpc>
                <a:spcPct val="100000"/>
              </a:lnSpc>
              <a:spcBef>
                <a:spcPts val="110"/>
              </a:spcBef>
            </a:pP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9.</a:t>
            </a:r>
            <a:r>
              <a:rPr dirty="0" sz="85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0" b="1">
                <a:solidFill>
                  <a:srgbClr val="F4F4F4"/>
                </a:solidFill>
                <a:latin typeface="DejaVu Sans"/>
                <a:cs typeface="DejaVu Sans"/>
              </a:rPr>
              <a:t>Disproportionate</a:t>
            </a:r>
            <a:r>
              <a:rPr dirty="0" sz="850" spc="5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55" b="1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850" spc="55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850">
              <a:latin typeface="DejaVu Sans"/>
              <a:cs typeface="DejaVu Sans"/>
            </a:endParaRPr>
          </a:p>
          <a:p>
            <a:pPr algn="ctr" marL="12065" marR="5080" indent="-635">
              <a:lnSpc>
                <a:spcPct val="104400"/>
              </a:lnSpc>
            </a:pP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Verified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users, who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make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up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only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13%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user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base,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receive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72%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25">
                <a:solidFill>
                  <a:srgbClr val="F4F4F4"/>
                </a:solidFill>
                <a:latin typeface="DejaVu Sans"/>
                <a:cs typeface="DejaVu Sans"/>
              </a:rPr>
              <a:t>the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engagement. This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highlights a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significant skew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user interaction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and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engagement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toward verified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accounts.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309949" y="4966810"/>
            <a:ext cx="4789170" cy="4279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485265">
              <a:lnSpc>
                <a:spcPct val="100000"/>
              </a:lnSpc>
              <a:spcBef>
                <a:spcPts val="110"/>
              </a:spcBef>
            </a:pP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10.</a:t>
            </a:r>
            <a:r>
              <a:rPr dirty="0" sz="850" spc="35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65" b="1">
                <a:solidFill>
                  <a:srgbClr val="F4F4F4"/>
                </a:solidFill>
                <a:latin typeface="DejaVu Sans"/>
                <a:cs typeface="DejaVu Sans"/>
              </a:rPr>
              <a:t>Time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75" b="1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60" b="1">
                <a:solidFill>
                  <a:srgbClr val="F4F4F4"/>
                </a:solidFill>
                <a:latin typeface="DejaVu Sans"/>
                <a:cs typeface="DejaVu Sans"/>
              </a:rPr>
              <a:t>Day</a:t>
            </a:r>
            <a:r>
              <a:rPr dirty="0" sz="850" spc="40" b="1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55" b="1">
                <a:solidFill>
                  <a:srgbClr val="F4F4F4"/>
                </a:solidFill>
                <a:latin typeface="DejaVu Sans"/>
                <a:cs typeface="DejaVu Sans"/>
              </a:rPr>
              <a:t>Engagement</a:t>
            </a:r>
            <a:r>
              <a:rPr dirty="0" sz="850" spc="55">
                <a:solidFill>
                  <a:srgbClr val="F4F4F4"/>
                </a:solidFill>
                <a:latin typeface="DejaVu Sans"/>
                <a:cs typeface="DejaVu Sans"/>
              </a:rPr>
              <a:t>:</a:t>
            </a:r>
            <a:endParaRPr sz="850">
              <a:latin typeface="DejaVu Sans"/>
              <a:cs typeface="DejaVu Sans"/>
            </a:endParaRPr>
          </a:p>
          <a:p>
            <a:pPr marL="300355" marR="5080" indent="-288290">
              <a:lnSpc>
                <a:spcPct val="104400"/>
              </a:lnSpc>
            </a:pP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The high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number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of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comments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in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the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morning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and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at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night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suggests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that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gamers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20">
                <a:solidFill>
                  <a:srgbClr val="F4F4F4"/>
                </a:solidFill>
                <a:latin typeface="DejaVu Sans"/>
                <a:cs typeface="DejaVu Sans"/>
              </a:rPr>
              <a:t>have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more free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time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during these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periods,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indicating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peak times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>
                <a:solidFill>
                  <a:srgbClr val="F4F4F4"/>
                </a:solidFill>
                <a:latin typeface="DejaVu Sans"/>
                <a:cs typeface="DejaVu Sans"/>
              </a:rPr>
              <a:t>for</a:t>
            </a:r>
            <a:r>
              <a:rPr dirty="0" sz="850" spc="5">
                <a:solidFill>
                  <a:srgbClr val="F4F4F4"/>
                </a:solidFill>
                <a:latin typeface="DejaVu Sans"/>
                <a:cs typeface="DejaVu Sans"/>
              </a:rPr>
              <a:t> </a:t>
            </a:r>
            <a:r>
              <a:rPr dirty="0" sz="850" spc="-10">
                <a:solidFill>
                  <a:srgbClr val="F4F4F4"/>
                </a:solidFill>
                <a:latin typeface="DejaVu Sans"/>
                <a:cs typeface="DejaVu Sans"/>
              </a:rPr>
              <a:t>engagement.</a:t>
            </a:r>
            <a:endParaRPr sz="8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17101" y="6896398"/>
            <a:ext cx="81280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Verifi..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97328" y="6896398"/>
            <a:ext cx="59817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5706" y="6374324"/>
            <a:ext cx="120014" cy="51498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endParaRPr sz="11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1591" y="5976924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1591" y="1558777"/>
            <a:ext cx="213995" cy="4216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65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60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55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50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45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40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35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30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25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15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1591" y="1161377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70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879" y="3031184"/>
            <a:ext cx="198120" cy="191198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Share</a:t>
            </a:r>
            <a:r>
              <a:rPr dirty="0" sz="11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150">
              <a:latin typeface="DejaVu Sans"/>
              <a:cs typeface="DejaVu San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87066" y="1103948"/>
            <a:ext cx="1753235" cy="5789930"/>
            <a:chOff x="987066" y="1103948"/>
            <a:chExt cx="1753235" cy="5789930"/>
          </a:xfrm>
        </p:grpSpPr>
        <p:sp>
          <p:nvSpPr>
            <p:cNvPr id="11" name="object 11" descr=""/>
            <p:cNvSpPr/>
            <p:nvPr/>
          </p:nvSpPr>
          <p:spPr>
            <a:xfrm>
              <a:off x="987066" y="1103948"/>
              <a:ext cx="1753235" cy="5789930"/>
            </a:xfrm>
            <a:custGeom>
              <a:avLst/>
              <a:gdLst/>
              <a:ahLst/>
              <a:cxnLst/>
              <a:rect l="l" t="t" r="r" b="b"/>
              <a:pathLst>
                <a:path w="1753235" h="5789930">
                  <a:moveTo>
                    <a:pt x="1753233" y="5789565"/>
                  </a:moveTo>
                  <a:lnTo>
                    <a:pt x="0" y="5789565"/>
                  </a:lnTo>
                  <a:lnTo>
                    <a:pt x="0" y="0"/>
                  </a:lnTo>
                  <a:lnTo>
                    <a:pt x="1753233" y="0"/>
                  </a:lnTo>
                  <a:lnTo>
                    <a:pt x="1753233" y="5789565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87066" y="6480530"/>
              <a:ext cx="1745614" cy="0"/>
            </a:xfrm>
            <a:custGeom>
              <a:avLst/>
              <a:gdLst/>
              <a:ahLst/>
              <a:cxnLst/>
              <a:rect l="l" t="t" r="r" b="b"/>
              <a:pathLst>
                <a:path w="1745614" h="0">
                  <a:moveTo>
                    <a:pt x="0" y="0"/>
                  </a:moveTo>
                  <a:lnTo>
                    <a:pt x="210387" y="0"/>
                  </a:lnTo>
                </a:path>
                <a:path w="1745614" h="0">
                  <a:moveTo>
                    <a:pt x="662332" y="0"/>
                  </a:moveTo>
                  <a:lnTo>
                    <a:pt x="1083108" y="0"/>
                  </a:lnTo>
                </a:path>
                <a:path w="1745614" h="0">
                  <a:moveTo>
                    <a:pt x="1535053" y="0"/>
                  </a:moveTo>
                  <a:lnTo>
                    <a:pt x="1745441" y="0"/>
                  </a:lnTo>
                </a:path>
              </a:pathLst>
            </a:custGeom>
            <a:ln w="779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87066" y="6081182"/>
              <a:ext cx="1745614" cy="4445"/>
            </a:xfrm>
            <a:custGeom>
              <a:avLst/>
              <a:gdLst/>
              <a:ahLst/>
              <a:cxnLst/>
              <a:rect l="l" t="t" r="r" b="b"/>
              <a:pathLst>
                <a:path w="1745614" h="4445">
                  <a:moveTo>
                    <a:pt x="0" y="3896"/>
                  </a:moveTo>
                  <a:lnTo>
                    <a:pt x="210387" y="3896"/>
                  </a:lnTo>
                </a:path>
                <a:path w="1745614" h="4445">
                  <a:moveTo>
                    <a:pt x="662332" y="3896"/>
                  </a:moveTo>
                  <a:lnTo>
                    <a:pt x="1745441" y="3896"/>
                  </a:lnTo>
                </a:path>
                <a:path w="1745614" h="4445">
                  <a:moveTo>
                    <a:pt x="0" y="0"/>
                  </a:moveTo>
                  <a:lnTo>
                    <a:pt x="210387" y="0"/>
                  </a:lnTo>
                </a:path>
                <a:path w="1745614" h="4445">
                  <a:moveTo>
                    <a:pt x="662332" y="0"/>
                  </a:moveTo>
                  <a:lnTo>
                    <a:pt x="1745441" y="0"/>
                  </a:lnTo>
                </a:path>
              </a:pathLst>
            </a:custGeom>
            <a:ln w="3896">
              <a:solidFill>
                <a:srgbClr val="B3B3B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87066" y="1664982"/>
              <a:ext cx="1745614" cy="4013200"/>
            </a:xfrm>
            <a:custGeom>
              <a:avLst/>
              <a:gdLst/>
              <a:ahLst/>
              <a:cxnLst/>
              <a:rect l="l" t="t" r="r" b="b"/>
              <a:pathLst>
                <a:path w="1745614" h="4013200">
                  <a:moveTo>
                    <a:pt x="0" y="4012956"/>
                  </a:moveTo>
                  <a:lnTo>
                    <a:pt x="210387" y="4012956"/>
                  </a:lnTo>
                </a:path>
                <a:path w="1745614" h="4013200">
                  <a:moveTo>
                    <a:pt x="662332" y="4012956"/>
                  </a:moveTo>
                  <a:lnTo>
                    <a:pt x="1745441" y="4012956"/>
                  </a:lnTo>
                </a:path>
                <a:path w="1745614" h="4013200">
                  <a:moveTo>
                    <a:pt x="0" y="3615556"/>
                  </a:moveTo>
                  <a:lnTo>
                    <a:pt x="210387" y="3615556"/>
                  </a:lnTo>
                </a:path>
                <a:path w="1745614" h="4013200">
                  <a:moveTo>
                    <a:pt x="662332" y="3615556"/>
                  </a:moveTo>
                  <a:lnTo>
                    <a:pt x="1745441" y="3615556"/>
                  </a:lnTo>
                </a:path>
                <a:path w="1745614" h="4013200">
                  <a:moveTo>
                    <a:pt x="0" y="3210364"/>
                  </a:moveTo>
                  <a:lnTo>
                    <a:pt x="210387" y="3210364"/>
                  </a:lnTo>
                </a:path>
                <a:path w="1745614" h="4013200">
                  <a:moveTo>
                    <a:pt x="662332" y="3210364"/>
                  </a:moveTo>
                  <a:lnTo>
                    <a:pt x="1745441" y="3210364"/>
                  </a:lnTo>
                </a:path>
                <a:path w="1745614" h="4013200">
                  <a:moveTo>
                    <a:pt x="0" y="2812965"/>
                  </a:moveTo>
                  <a:lnTo>
                    <a:pt x="210387" y="2812965"/>
                  </a:lnTo>
                </a:path>
                <a:path w="1745614" h="4013200">
                  <a:moveTo>
                    <a:pt x="662332" y="2812965"/>
                  </a:moveTo>
                  <a:lnTo>
                    <a:pt x="1745441" y="2812965"/>
                  </a:lnTo>
                </a:path>
                <a:path w="1745614" h="4013200">
                  <a:moveTo>
                    <a:pt x="0" y="2407773"/>
                  </a:moveTo>
                  <a:lnTo>
                    <a:pt x="210387" y="2407773"/>
                  </a:lnTo>
                </a:path>
                <a:path w="1745614" h="4013200">
                  <a:moveTo>
                    <a:pt x="662332" y="2407773"/>
                  </a:moveTo>
                  <a:lnTo>
                    <a:pt x="1745441" y="2407773"/>
                  </a:lnTo>
                </a:path>
                <a:path w="1745614" h="4013200">
                  <a:moveTo>
                    <a:pt x="0" y="2010374"/>
                  </a:moveTo>
                  <a:lnTo>
                    <a:pt x="210387" y="2010374"/>
                  </a:lnTo>
                </a:path>
                <a:path w="1745614" h="4013200">
                  <a:moveTo>
                    <a:pt x="662332" y="2010374"/>
                  </a:moveTo>
                  <a:lnTo>
                    <a:pt x="1745441" y="2010374"/>
                  </a:lnTo>
                </a:path>
                <a:path w="1745614" h="4013200">
                  <a:moveTo>
                    <a:pt x="0" y="1605182"/>
                  </a:moveTo>
                  <a:lnTo>
                    <a:pt x="210387" y="1605182"/>
                  </a:lnTo>
                </a:path>
                <a:path w="1745614" h="4013200">
                  <a:moveTo>
                    <a:pt x="662332" y="1605182"/>
                  </a:moveTo>
                  <a:lnTo>
                    <a:pt x="1745441" y="1605182"/>
                  </a:lnTo>
                </a:path>
                <a:path w="1745614" h="4013200">
                  <a:moveTo>
                    <a:pt x="0" y="1207782"/>
                  </a:moveTo>
                  <a:lnTo>
                    <a:pt x="210387" y="1207782"/>
                  </a:lnTo>
                </a:path>
                <a:path w="1745614" h="4013200">
                  <a:moveTo>
                    <a:pt x="662332" y="1207782"/>
                  </a:moveTo>
                  <a:lnTo>
                    <a:pt x="1745441" y="1207782"/>
                  </a:lnTo>
                </a:path>
                <a:path w="1745614" h="4013200">
                  <a:moveTo>
                    <a:pt x="0" y="802591"/>
                  </a:moveTo>
                  <a:lnTo>
                    <a:pt x="210387" y="802591"/>
                  </a:lnTo>
                </a:path>
                <a:path w="1745614" h="4013200">
                  <a:moveTo>
                    <a:pt x="662332" y="802591"/>
                  </a:moveTo>
                  <a:lnTo>
                    <a:pt x="1745441" y="802591"/>
                  </a:lnTo>
                </a:path>
                <a:path w="1745614" h="4013200">
                  <a:moveTo>
                    <a:pt x="0" y="405191"/>
                  </a:moveTo>
                  <a:lnTo>
                    <a:pt x="210387" y="405191"/>
                  </a:lnTo>
                </a:path>
                <a:path w="1745614" h="4013200">
                  <a:moveTo>
                    <a:pt x="662332" y="405191"/>
                  </a:moveTo>
                  <a:lnTo>
                    <a:pt x="1745441" y="405191"/>
                  </a:lnTo>
                </a:path>
                <a:path w="1745614" h="4013200">
                  <a:moveTo>
                    <a:pt x="0" y="0"/>
                  </a:moveTo>
                  <a:lnTo>
                    <a:pt x="210387" y="0"/>
                  </a:lnTo>
                </a:path>
                <a:path w="1745614" h="4013200">
                  <a:moveTo>
                    <a:pt x="662332" y="0"/>
                  </a:moveTo>
                  <a:lnTo>
                    <a:pt x="1745441" y="0"/>
                  </a:lnTo>
                </a:path>
              </a:pathLst>
            </a:custGeom>
            <a:ln w="779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7066" y="1267583"/>
              <a:ext cx="1745614" cy="0"/>
            </a:xfrm>
            <a:custGeom>
              <a:avLst/>
              <a:gdLst/>
              <a:ahLst/>
              <a:cxnLst/>
              <a:rect l="l" t="t" r="r" b="b"/>
              <a:pathLst>
                <a:path w="1745614" h="0">
                  <a:moveTo>
                    <a:pt x="0" y="0"/>
                  </a:moveTo>
                  <a:lnTo>
                    <a:pt x="1745441" y="0"/>
                  </a:lnTo>
                </a:path>
              </a:pathLst>
            </a:custGeom>
            <a:ln w="7792">
              <a:solidFill>
                <a:srgbClr val="B3B3B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87066" y="6883774"/>
              <a:ext cx="1745614" cy="4445"/>
            </a:xfrm>
            <a:custGeom>
              <a:avLst/>
              <a:gdLst/>
              <a:ahLst/>
              <a:cxnLst/>
              <a:rect l="l" t="t" r="r" b="b"/>
              <a:pathLst>
                <a:path w="1745614" h="4445">
                  <a:moveTo>
                    <a:pt x="0" y="0"/>
                  </a:moveTo>
                  <a:lnTo>
                    <a:pt x="1745441" y="0"/>
                  </a:lnTo>
                </a:path>
                <a:path w="1745614" h="4445">
                  <a:moveTo>
                    <a:pt x="0" y="3896"/>
                  </a:moveTo>
                  <a:lnTo>
                    <a:pt x="1745441" y="3896"/>
                  </a:lnTo>
                </a:path>
              </a:pathLst>
            </a:custGeom>
            <a:ln w="3896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70174" y="6083130"/>
              <a:ext cx="452120" cy="802640"/>
            </a:xfrm>
            <a:custGeom>
              <a:avLst/>
              <a:gdLst/>
              <a:ahLst/>
              <a:cxnLst/>
              <a:rect l="l" t="t" r="r" b="b"/>
              <a:pathLst>
                <a:path w="452119" h="802640">
                  <a:moveTo>
                    <a:pt x="451944" y="802591"/>
                  </a:moveTo>
                  <a:lnTo>
                    <a:pt x="0" y="802591"/>
                  </a:lnTo>
                  <a:lnTo>
                    <a:pt x="0" y="0"/>
                  </a:lnTo>
                  <a:lnTo>
                    <a:pt x="451944" y="0"/>
                  </a:lnTo>
                  <a:lnTo>
                    <a:pt x="451944" y="802591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97453" y="1587061"/>
              <a:ext cx="452120" cy="5299075"/>
            </a:xfrm>
            <a:custGeom>
              <a:avLst/>
              <a:gdLst/>
              <a:ahLst/>
              <a:cxnLst/>
              <a:rect l="l" t="t" r="r" b="b"/>
              <a:pathLst>
                <a:path w="452119" h="5299075">
                  <a:moveTo>
                    <a:pt x="451944" y="5298660"/>
                  </a:moveTo>
                  <a:lnTo>
                    <a:pt x="0" y="5298660"/>
                  </a:lnTo>
                  <a:lnTo>
                    <a:pt x="0" y="0"/>
                  </a:lnTo>
                  <a:lnTo>
                    <a:pt x="451944" y="0"/>
                  </a:lnTo>
                  <a:lnTo>
                    <a:pt x="451944" y="529866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106832" y="1363973"/>
            <a:ext cx="61976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86,84%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79553" y="5860042"/>
            <a:ext cx="61976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13,16%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0895" y="483460"/>
            <a:ext cx="2068195" cy="639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80035">
              <a:lnSpc>
                <a:spcPct val="102299"/>
              </a:lnSpc>
              <a:spcBef>
                <a:spcPts val="90"/>
              </a:spcBef>
            </a:pP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Blue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Users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200" spc="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200">
              <a:latin typeface="DejaVu Sans"/>
              <a:cs typeface="DejaVu Sans"/>
            </a:endParaRPr>
          </a:p>
          <a:p>
            <a:pPr marL="829944">
              <a:lnSpc>
                <a:spcPct val="100000"/>
              </a:lnSpc>
              <a:spcBef>
                <a:spcPts val="515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1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861077" y="126368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861077" y="14740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805520" y="914407"/>
            <a:ext cx="1553845" cy="7150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650" spc="125" b="1">
                <a:solidFill>
                  <a:srgbClr val="FFFFFF"/>
                </a:solidFill>
                <a:latin typeface="DejaVu Sans"/>
                <a:cs typeface="DejaVu Sans"/>
              </a:rPr>
              <a:t>Blue</a:t>
            </a:r>
            <a:r>
              <a:rPr dirty="0" sz="1650" spc="6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650" spc="110" b="1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1650">
              <a:latin typeface="DejaVu Sans"/>
              <a:cs typeface="DejaVu Sans"/>
            </a:endParaRPr>
          </a:p>
          <a:p>
            <a:pPr marL="230504">
              <a:lnSpc>
                <a:spcPct val="100000"/>
              </a:lnSpc>
              <a:spcBef>
                <a:spcPts val="180"/>
              </a:spcBef>
            </a:pPr>
            <a:r>
              <a:rPr dirty="0" sz="1150">
                <a:solidFill>
                  <a:srgbClr val="FFFFFF"/>
                </a:solidFill>
                <a:latin typeface="Lucida Sans"/>
                <a:cs typeface="Lucida Sans"/>
              </a:rPr>
              <a:t>Not</a:t>
            </a:r>
            <a:r>
              <a:rPr dirty="0" sz="115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Lucida Sans"/>
                <a:cs typeface="Lucida Sans"/>
              </a:rPr>
              <a:t>Verified</a:t>
            </a:r>
            <a:endParaRPr sz="1150">
              <a:latin typeface="Lucida Sans"/>
              <a:cs typeface="Lucida Sans"/>
            </a:endParaRPr>
          </a:p>
          <a:p>
            <a:pPr marL="230504">
              <a:lnSpc>
                <a:spcPct val="100000"/>
              </a:lnSpc>
              <a:spcBef>
                <a:spcPts val="275"/>
              </a:spcBef>
            </a:pPr>
            <a:r>
              <a:rPr dirty="0" sz="1150" spc="-10">
                <a:solidFill>
                  <a:srgbClr val="FFFFFF"/>
                </a:solidFill>
                <a:latin typeface="Lucida Sans"/>
                <a:cs typeface="Lucida Sans"/>
              </a:rPr>
              <a:t>Verified</a:t>
            </a:r>
            <a:endParaRPr sz="11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025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054552" y="6896398"/>
            <a:ext cx="54610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1150">
              <a:latin typeface="DejaVu Sans"/>
              <a:cs typeface="DejaVu San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392257" y="3063673"/>
            <a:ext cx="1870710" cy="1870710"/>
            <a:chOff x="1392257" y="3063673"/>
            <a:chExt cx="1870710" cy="1870710"/>
          </a:xfrm>
        </p:grpSpPr>
        <p:sp>
          <p:nvSpPr>
            <p:cNvPr id="5" name="object 5" descr=""/>
            <p:cNvSpPr/>
            <p:nvPr/>
          </p:nvSpPr>
          <p:spPr>
            <a:xfrm>
              <a:off x="1399941" y="3063673"/>
              <a:ext cx="1862455" cy="1870710"/>
            </a:xfrm>
            <a:custGeom>
              <a:avLst/>
              <a:gdLst/>
              <a:ahLst/>
              <a:cxnLst/>
              <a:rect l="l" t="t" r="r" b="b"/>
              <a:pathLst>
                <a:path w="1862454" h="1870710">
                  <a:moveTo>
                    <a:pt x="927374" y="1870115"/>
                  </a:moveTo>
                  <a:lnTo>
                    <a:pt x="878468" y="1868858"/>
                  </a:lnTo>
                  <a:lnTo>
                    <a:pt x="830217" y="1865128"/>
                  </a:lnTo>
                  <a:lnTo>
                    <a:pt x="782680" y="1858988"/>
                  </a:lnTo>
                  <a:lnTo>
                    <a:pt x="735921" y="1850498"/>
                  </a:lnTo>
                  <a:lnTo>
                    <a:pt x="690001" y="1839722"/>
                  </a:lnTo>
                  <a:lnTo>
                    <a:pt x="644981" y="1826719"/>
                  </a:lnTo>
                  <a:lnTo>
                    <a:pt x="600923" y="1811553"/>
                  </a:lnTo>
                  <a:lnTo>
                    <a:pt x="557889" y="1794285"/>
                  </a:lnTo>
                  <a:lnTo>
                    <a:pt x="515941" y="1774976"/>
                  </a:lnTo>
                  <a:lnTo>
                    <a:pt x="475141" y="1753689"/>
                  </a:lnTo>
                  <a:lnTo>
                    <a:pt x="435549" y="1730486"/>
                  </a:lnTo>
                  <a:lnTo>
                    <a:pt x="397228" y="1705427"/>
                  </a:lnTo>
                  <a:lnTo>
                    <a:pt x="360240" y="1678575"/>
                  </a:lnTo>
                  <a:lnTo>
                    <a:pt x="324645" y="1649992"/>
                  </a:lnTo>
                  <a:lnTo>
                    <a:pt x="290507" y="1619740"/>
                  </a:lnTo>
                  <a:lnTo>
                    <a:pt x="257886" y="1587879"/>
                  </a:lnTo>
                  <a:lnTo>
                    <a:pt x="226845" y="1554473"/>
                  </a:lnTo>
                  <a:lnTo>
                    <a:pt x="197445" y="1519582"/>
                  </a:lnTo>
                  <a:lnTo>
                    <a:pt x="169747" y="1483268"/>
                  </a:lnTo>
                  <a:lnTo>
                    <a:pt x="143814" y="1445594"/>
                  </a:lnTo>
                  <a:lnTo>
                    <a:pt x="119707" y="1406621"/>
                  </a:lnTo>
                  <a:lnTo>
                    <a:pt x="97488" y="1366411"/>
                  </a:lnTo>
                  <a:lnTo>
                    <a:pt x="77219" y="1325026"/>
                  </a:lnTo>
                  <a:lnTo>
                    <a:pt x="58960" y="1282527"/>
                  </a:lnTo>
                  <a:lnTo>
                    <a:pt x="42775" y="1238976"/>
                  </a:lnTo>
                  <a:lnTo>
                    <a:pt x="28725" y="1194435"/>
                  </a:lnTo>
                  <a:lnTo>
                    <a:pt x="16871" y="1148965"/>
                  </a:lnTo>
                  <a:lnTo>
                    <a:pt x="7275" y="1102629"/>
                  </a:lnTo>
                  <a:lnTo>
                    <a:pt x="0" y="1055489"/>
                  </a:lnTo>
                  <a:lnTo>
                    <a:pt x="927374" y="935057"/>
                  </a:lnTo>
                  <a:lnTo>
                    <a:pt x="927374" y="0"/>
                  </a:lnTo>
                  <a:lnTo>
                    <a:pt x="975491" y="1216"/>
                  </a:lnTo>
                  <a:lnTo>
                    <a:pt x="1022978" y="4827"/>
                  </a:lnTo>
                  <a:lnTo>
                    <a:pt x="1069774" y="10773"/>
                  </a:lnTo>
                  <a:lnTo>
                    <a:pt x="1115820" y="18997"/>
                  </a:lnTo>
                  <a:lnTo>
                    <a:pt x="1161059" y="29438"/>
                  </a:lnTo>
                  <a:lnTo>
                    <a:pt x="1205431" y="42038"/>
                  </a:lnTo>
                  <a:lnTo>
                    <a:pt x="1248878" y="56739"/>
                  </a:lnTo>
                  <a:lnTo>
                    <a:pt x="1291340" y="73481"/>
                  </a:lnTo>
                  <a:lnTo>
                    <a:pt x="1332760" y="92206"/>
                  </a:lnTo>
                  <a:lnTo>
                    <a:pt x="1373078" y="112856"/>
                  </a:lnTo>
                  <a:lnTo>
                    <a:pt x="1412235" y="135371"/>
                  </a:lnTo>
                  <a:lnTo>
                    <a:pt x="1450173" y="159693"/>
                  </a:lnTo>
                  <a:lnTo>
                    <a:pt x="1486833" y="185762"/>
                  </a:lnTo>
                  <a:lnTo>
                    <a:pt x="1522157" y="213521"/>
                  </a:lnTo>
                  <a:lnTo>
                    <a:pt x="1556085" y="242911"/>
                  </a:lnTo>
                  <a:lnTo>
                    <a:pt x="1588559" y="273872"/>
                  </a:lnTo>
                  <a:lnTo>
                    <a:pt x="1619520" y="306346"/>
                  </a:lnTo>
                  <a:lnTo>
                    <a:pt x="1648910" y="340274"/>
                  </a:lnTo>
                  <a:lnTo>
                    <a:pt x="1676668" y="375597"/>
                  </a:lnTo>
                  <a:lnTo>
                    <a:pt x="1702738" y="412258"/>
                  </a:lnTo>
                  <a:lnTo>
                    <a:pt x="1727060" y="450196"/>
                  </a:lnTo>
                  <a:lnTo>
                    <a:pt x="1749575" y="489353"/>
                  </a:lnTo>
                  <a:lnTo>
                    <a:pt x="1770224" y="529671"/>
                  </a:lnTo>
                  <a:lnTo>
                    <a:pt x="1788950" y="571091"/>
                  </a:lnTo>
                  <a:lnTo>
                    <a:pt x="1805692" y="613553"/>
                  </a:lnTo>
                  <a:lnTo>
                    <a:pt x="1820393" y="657000"/>
                  </a:lnTo>
                  <a:lnTo>
                    <a:pt x="1832993" y="701372"/>
                  </a:lnTo>
                  <a:lnTo>
                    <a:pt x="1843434" y="746610"/>
                  </a:lnTo>
                  <a:lnTo>
                    <a:pt x="1851657" y="792657"/>
                  </a:lnTo>
                  <a:lnTo>
                    <a:pt x="1857604" y="839453"/>
                  </a:lnTo>
                  <a:lnTo>
                    <a:pt x="1861215" y="886939"/>
                  </a:lnTo>
                  <a:lnTo>
                    <a:pt x="1862431" y="935057"/>
                  </a:lnTo>
                  <a:lnTo>
                    <a:pt x="1861215" y="983175"/>
                  </a:lnTo>
                  <a:lnTo>
                    <a:pt x="1857604" y="1030661"/>
                  </a:lnTo>
                  <a:lnTo>
                    <a:pt x="1851657" y="1077457"/>
                  </a:lnTo>
                  <a:lnTo>
                    <a:pt x="1843434" y="1123504"/>
                  </a:lnTo>
                  <a:lnTo>
                    <a:pt x="1832993" y="1168743"/>
                  </a:lnTo>
                  <a:lnTo>
                    <a:pt x="1820393" y="1213115"/>
                  </a:lnTo>
                  <a:lnTo>
                    <a:pt x="1805692" y="1256561"/>
                  </a:lnTo>
                  <a:lnTo>
                    <a:pt x="1788950" y="1299024"/>
                  </a:lnTo>
                  <a:lnTo>
                    <a:pt x="1770224" y="1340443"/>
                  </a:lnTo>
                  <a:lnTo>
                    <a:pt x="1749575" y="1380761"/>
                  </a:lnTo>
                  <a:lnTo>
                    <a:pt x="1727060" y="1419919"/>
                  </a:lnTo>
                  <a:lnTo>
                    <a:pt x="1702738" y="1457857"/>
                  </a:lnTo>
                  <a:lnTo>
                    <a:pt x="1676668" y="1494517"/>
                  </a:lnTo>
                  <a:lnTo>
                    <a:pt x="1648910" y="1529841"/>
                  </a:lnTo>
                  <a:lnTo>
                    <a:pt x="1619520" y="1563769"/>
                  </a:lnTo>
                  <a:lnTo>
                    <a:pt x="1588559" y="1596243"/>
                  </a:lnTo>
                  <a:lnTo>
                    <a:pt x="1556085" y="1627204"/>
                  </a:lnTo>
                  <a:lnTo>
                    <a:pt x="1522157" y="1656593"/>
                  </a:lnTo>
                  <a:lnTo>
                    <a:pt x="1486833" y="1684352"/>
                  </a:lnTo>
                  <a:lnTo>
                    <a:pt x="1450173" y="1710422"/>
                  </a:lnTo>
                  <a:lnTo>
                    <a:pt x="1412235" y="1734744"/>
                  </a:lnTo>
                  <a:lnTo>
                    <a:pt x="1373078" y="1757259"/>
                  </a:lnTo>
                  <a:lnTo>
                    <a:pt x="1332760" y="1777908"/>
                  </a:lnTo>
                  <a:lnTo>
                    <a:pt x="1291340" y="1796634"/>
                  </a:lnTo>
                  <a:lnTo>
                    <a:pt x="1248878" y="1813376"/>
                  </a:lnTo>
                  <a:lnTo>
                    <a:pt x="1205431" y="1828077"/>
                  </a:lnTo>
                  <a:lnTo>
                    <a:pt x="1161059" y="1840677"/>
                  </a:lnTo>
                  <a:lnTo>
                    <a:pt x="1115820" y="1851118"/>
                  </a:lnTo>
                  <a:lnTo>
                    <a:pt x="1069774" y="1859341"/>
                  </a:lnTo>
                  <a:lnTo>
                    <a:pt x="1022978" y="1865287"/>
                  </a:lnTo>
                  <a:lnTo>
                    <a:pt x="975491" y="1868898"/>
                  </a:lnTo>
                  <a:lnTo>
                    <a:pt x="927374" y="1870115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09266" y="3073024"/>
              <a:ext cx="918210" cy="1044575"/>
            </a:xfrm>
            <a:custGeom>
              <a:avLst/>
              <a:gdLst/>
              <a:ahLst/>
              <a:cxnLst/>
              <a:rect l="l" t="t" r="r" b="b"/>
              <a:pathLst>
                <a:path w="918210" h="1044575">
                  <a:moveTo>
                    <a:pt x="918049" y="925707"/>
                  </a:moveTo>
                  <a:lnTo>
                    <a:pt x="918049" y="0"/>
                  </a:lnTo>
                </a:path>
                <a:path w="918210" h="1044575">
                  <a:moveTo>
                    <a:pt x="918049" y="925707"/>
                  </a:moveTo>
                  <a:lnTo>
                    <a:pt x="0" y="1044533"/>
                  </a:lnTo>
                </a:path>
              </a:pathLst>
            </a:custGeom>
            <a:ln w="11688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92257" y="3063673"/>
              <a:ext cx="935355" cy="1056005"/>
            </a:xfrm>
            <a:custGeom>
              <a:avLst/>
              <a:gdLst/>
              <a:ahLst/>
              <a:cxnLst/>
              <a:rect l="l" t="t" r="r" b="b"/>
              <a:pathLst>
                <a:path w="935355" h="1056004">
                  <a:moveTo>
                    <a:pt x="7683" y="1055489"/>
                  </a:moveTo>
                  <a:lnTo>
                    <a:pt x="4338" y="1025678"/>
                  </a:lnTo>
                  <a:lnTo>
                    <a:pt x="1935" y="995678"/>
                  </a:lnTo>
                  <a:lnTo>
                    <a:pt x="485" y="965475"/>
                  </a:lnTo>
                  <a:lnTo>
                    <a:pt x="0" y="935057"/>
                  </a:lnTo>
                  <a:lnTo>
                    <a:pt x="1216" y="886939"/>
                  </a:lnTo>
                  <a:lnTo>
                    <a:pt x="4827" y="839453"/>
                  </a:lnTo>
                  <a:lnTo>
                    <a:pt x="10773" y="792657"/>
                  </a:lnTo>
                  <a:lnTo>
                    <a:pt x="18997" y="746610"/>
                  </a:lnTo>
                  <a:lnTo>
                    <a:pt x="29438" y="701372"/>
                  </a:lnTo>
                  <a:lnTo>
                    <a:pt x="42038" y="657000"/>
                  </a:lnTo>
                  <a:lnTo>
                    <a:pt x="56739" y="613553"/>
                  </a:lnTo>
                  <a:lnTo>
                    <a:pt x="73481" y="571091"/>
                  </a:lnTo>
                  <a:lnTo>
                    <a:pt x="92206" y="529671"/>
                  </a:lnTo>
                  <a:lnTo>
                    <a:pt x="112856" y="489353"/>
                  </a:lnTo>
                  <a:lnTo>
                    <a:pt x="135371" y="450196"/>
                  </a:lnTo>
                  <a:lnTo>
                    <a:pt x="159693" y="412258"/>
                  </a:lnTo>
                  <a:lnTo>
                    <a:pt x="185762" y="375597"/>
                  </a:lnTo>
                  <a:lnTo>
                    <a:pt x="213521" y="340274"/>
                  </a:lnTo>
                  <a:lnTo>
                    <a:pt x="242911" y="306346"/>
                  </a:lnTo>
                  <a:lnTo>
                    <a:pt x="273872" y="273872"/>
                  </a:lnTo>
                  <a:lnTo>
                    <a:pt x="306346" y="242911"/>
                  </a:lnTo>
                  <a:lnTo>
                    <a:pt x="340274" y="213521"/>
                  </a:lnTo>
                  <a:lnTo>
                    <a:pt x="375597" y="185762"/>
                  </a:lnTo>
                  <a:lnTo>
                    <a:pt x="412258" y="159693"/>
                  </a:lnTo>
                  <a:lnTo>
                    <a:pt x="450196" y="135371"/>
                  </a:lnTo>
                  <a:lnTo>
                    <a:pt x="489353" y="112856"/>
                  </a:lnTo>
                  <a:lnTo>
                    <a:pt x="529671" y="92206"/>
                  </a:lnTo>
                  <a:lnTo>
                    <a:pt x="571091" y="73481"/>
                  </a:lnTo>
                  <a:lnTo>
                    <a:pt x="613553" y="56739"/>
                  </a:lnTo>
                  <a:lnTo>
                    <a:pt x="657000" y="42038"/>
                  </a:lnTo>
                  <a:lnTo>
                    <a:pt x="701372" y="29438"/>
                  </a:lnTo>
                  <a:lnTo>
                    <a:pt x="746610" y="18997"/>
                  </a:lnTo>
                  <a:lnTo>
                    <a:pt x="792657" y="10773"/>
                  </a:lnTo>
                  <a:lnTo>
                    <a:pt x="839453" y="4827"/>
                  </a:lnTo>
                  <a:lnTo>
                    <a:pt x="886939" y="1216"/>
                  </a:lnTo>
                  <a:lnTo>
                    <a:pt x="935057" y="0"/>
                  </a:lnTo>
                  <a:lnTo>
                    <a:pt x="935057" y="935057"/>
                  </a:lnTo>
                  <a:lnTo>
                    <a:pt x="7683" y="105548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27315" y="399101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4">
                  <a:moveTo>
                    <a:pt x="0" y="7714"/>
                  </a:moveTo>
                  <a:lnTo>
                    <a:pt x="0" y="0"/>
                  </a:lnTo>
                </a:path>
              </a:pathLst>
            </a:custGeom>
            <a:ln w="11688">
              <a:solidFill>
                <a:srgbClr val="025F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19523" y="3990939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2095" y="15584"/>
                  </a:moveTo>
                  <a:lnTo>
                    <a:pt x="3488" y="15584"/>
                  </a:lnTo>
                  <a:lnTo>
                    <a:pt x="0" y="12095"/>
                  </a:lnTo>
                  <a:lnTo>
                    <a:pt x="0" y="3488"/>
                  </a:lnTo>
                  <a:lnTo>
                    <a:pt x="3488" y="0"/>
                  </a:lnTo>
                  <a:lnTo>
                    <a:pt x="7792" y="0"/>
                  </a:lnTo>
                  <a:lnTo>
                    <a:pt x="7792" y="7792"/>
                  </a:lnTo>
                  <a:lnTo>
                    <a:pt x="15584" y="7792"/>
                  </a:lnTo>
                  <a:lnTo>
                    <a:pt x="15584" y="12095"/>
                  </a:lnTo>
                  <a:lnTo>
                    <a:pt x="12095" y="15584"/>
                  </a:lnTo>
                  <a:close/>
                </a:path>
                <a:path w="15875" h="15875">
                  <a:moveTo>
                    <a:pt x="15584" y="7792"/>
                  </a:moveTo>
                  <a:lnTo>
                    <a:pt x="7792" y="7792"/>
                  </a:lnTo>
                  <a:lnTo>
                    <a:pt x="7792" y="0"/>
                  </a:lnTo>
                  <a:lnTo>
                    <a:pt x="12095" y="0"/>
                  </a:lnTo>
                  <a:lnTo>
                    <a:pt x="15584" y="3488"/>
                  </a:lnTo>
                  <a:lnTo>
                    <a:pt x="15584" y="7792"/>
                  </a:lnTo>
                  <a:close/>
                </a:path>
              </a:pathLst>
            </a:custGeom>
            <a:solidFill>
              <a:srgbClr val="025F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36703" y="3171751"/>
            <a:ext cx="58991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27,03%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31493" y="4605506"/>
            <a:ext cx="58991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72,97%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9661" y="483460"/>
            <a:ext cx="3515995" cy="639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2299"/>
              </a:lnSpc>
              <a:spcBef>
                <a:spcPts val="90"/>
              </a:spcBef>
            </a:pP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200" spc="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Verificated Comments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State</a:t>
            </a:r>
            <a:r>
              <a:rPr dirty="0" sz="11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Play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298728" y="111953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298728" y="12753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270444" y="938521"/>
            <a:ext cx="725805" cy="46228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75895" marR="5080" indent="-163830">
              <a:lnSpc>
                <a:spcPct val="138800"/>
              </a:lnSpc>
              <a:spcBef>
                <a:spcPts val="30"/>
              </a:spcBef>
            </a:pPr>
            <a:r>
              <a:rPr dirty="0" sz="700">
                <a:solidFill>
                  <a:srgbClr val="CCDEF6"/>
                </a:solidFill>
                <a:latin typeface="Verdana"/>
                <a:cs typeface="Verdana"/>
              </a:rPr>
              <a:t>Blue</a:t>
            </a:r>
            <a:r>
              <a:rPr dirty="0" sz="700" spc="-90">
                <a:solidFill>
                  <a:srgbClr val="CCDEF6"/>
                </a:solidFill>
                <a:latin typeface="Verdana"/>
                <a:cs typeface="Verdana"/>
              </a:rPr>
              <a:t> </a:t>
            </a:r>
            <a:r>
              <a:rPr dirty="0" sz="700" spc="-10">
                <a:solidFill>
                  <a:srgbClr val="CCDEF6"/>
                </a:solidFill>
                <a:latin typeface="Verdana"/>
                <a:cs typeface="Verdana"/>
              </a:rPr>
              <a:t>Verified </a:t>
            </a:r>
            <a:r>
              <a:rPr dirty="0" sz="700" spc="-10">
                <a:solidFill>
                  <a:srgbClr val="FFFFFF"/>
                </a:solidFill>
                <a:latin typeface="Lucida Sans"/>
                <a:cs typeface="Lucida Sans"/>
              </a:rPr>
              <a:t>Verified</a:t>
            </a:r>
            <a:r>
              <a:rPr dirty="0" sz="700" spc="5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700">
                <a:solidFill>
                  <a:srgbClr val="FFFFFF"/>
                </a:solidFill>
                <a:latin typeface="Lucida Sans"/>
                <a:cs typeface="Lucida Sans"/>
              </a:rPr>
              <a:t>Not </a:t>
            </a:r>
            <a:r>
              <a:rPr dirty="0" sz="700" spc="-10">
                <a:solidFill>
                  <a:srgbClr val="FFFFFF"/>
                </a:solidFill>
                <a:latin typeface="Lucida Sans"/>
                <a:cs typeface="Lucida Sans"/>
              </a:rPr>
              <a:t>Verified</a:t>
            </a:r>
            <a:endParaRPr sz="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04032" y="6896398"/>
            <a:ext cx="90424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94728" y="6896398"/>
            <a:ext cx="59817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5706" y="6140559"/>
            <a:ext cx="120014" cy="7486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3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1591" y="5493811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1591" y="4854855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15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1591" y="4208107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20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1591" y="3569151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25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1591" y="1636698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40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1591" y="1091248"/>
            <a:ext cx="21399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45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1879" y="3031184"/>
            <a:ext cx="198120" cy="191198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Share</a:t>
            </a:r>
            <a:r>
              <a:rPr dirty="0" sz="115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Total</a:t>
            </a:r>
            <a:r>
              <a:rPr dirty="0" sz="115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150">
              <a:latin typeface="DejaVu Sans"/>
              <a:cs typeface="DejaVu San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87066" y="1103948"/>
            <a:ext cx="2283460" cy="5789930"/>
            <a:chOff x="987066" y="1103948"/>
            <a:chExt cx="2283460" cy="5789930"/>
          </a:xfrm>
        </p:grpSpPr>
        <p:sp>
          <p:nvSpPr>
            <p:cNvPr id="14" name="object 14" descr=""/>
            <p:cNvSpPr/>
            <p:nvPr/>
          </p:nvSpPr>
          <p:spPr>
            <a:xfrm>
              <a:off x="987066" y="1103948"/>
              <a:ext cx="2283460" cy="5789930"/>
            </a:xfrm>
            <a:custGeom>
              <a:avLst/>
              <a:gdLst/>
              <a:ahLst/>
              <a:cxnLst/>
              <a:rect l="l" t="t" r="r" b="b"/>
              <a:pathLst>
                <a:path w="2283460" h="5789930">
                  <a:moveTo>
                    <a:pt x="2283099" y="5789565"/>
                  </a:moveTo>
                  <a:lnTo>
                    <a:pt x="0" y="5789565"/>
                  </a:lnTo>
                  <a:lnTo>
                    <a:pt x="0" y="0"/>
                  </a:lnTo>
                  <a:lnTo>
                    <a:pt x="2283099" y="0"/>
                  </a:lnTo>
                  <a:lnTo>
                    <a:pt x="2283099" y="5789565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7066" y="1742904"/>
              <a:ext cx="2275840" cy="4504055"/>
            </a:xfrm>
            <a:custGeom>
              <a:avLst/>
              <a:gdLst/>
              <a:ahLst/>
              <a:cxnLst/>
              <a:rect l="l" t="t" r="r" b="b"/>
              <a:pathLst>
                <a:path w="2275840" h="4504055">
                  <a:moveTo>
                    <a:pt x="0" y="4503861"/>
                  </a:moveTo>
                  <a:lnTo>
                    <a:pt x="288309" y="4503861"/>
                  </a:lnTo>
                </a:path>
                <a:path w="2275840" h="4504055">
                  <a:moveTo>
                    <a:pt x="857136" y="4503861"/>
                  </a:moveTo>
                  <a:lnTo>
                    <a:pt x="1425963" y="4503861"/>
                  </a:lnTo>
                </a:path>
                <a:path w="2275840" h="4504055">
                  <a:moveTo>
                    <a:pt x="1994789" y="4503861"/>
                  </a:moveTo>
                  <a:lnTo>
                    <a:pt x="2275307" y="4503861"/>
                  </a:lnTo>
                </a:path>
                <a:path w="2275840" h="4504055">
                  <a:moveTo>
                    <a:pt x="0" y="3857113"/>
                  </a:moveTo>
                  <a:lnTo>
                    <a:pt x="288309" y="3857113"/>
                  </a:lnTo>
                </a:path>
                <a:path w="2275840" h="4504055">
                  <a:moveTo>
                    <a:pt x="857136" y="3857113"/>
                  </a:moveTo>
                  <a:lnTo>
                    <a:pt x="1425963" y="3857113"/>
                  </a:lnTo>
                </a:path>
                <a:path w="2275840" h="4504055">
                  <a:moveTo>
                    <a:pt x="1994789" y="3857113"/>
                  </a:moveTo>
                  <a:lnTo>
                    <a:pt x="2275307" y="3857113"/>
                  </a:lnTo>
                </a:path>
                <a:path w="2275840" h="4504055">
                  <a:moveTo>
                    <a:pt x="0" y="3218157"/>
                  </a:moveTo>
                  <a:lnTo>
                    <a:pt x="288309" y="3218157"/>
                  </a:lnTo>
                </a:path>
                <a:path w="2275840" h="4504055">
                  <a:moveTo>
                    <a:pt x="857136" y="3218157"/>
                  </a:moveTo>
                  <a:lnTo>
                    <a:pt x="1425963" y="3218157"/>
                  </a:lnTo>
                </a:path>
                <a:path w="2275840" h="4504055">
                  <a:moveTo>
                    <a:pt x="1994789" y="3218157"/>
                  </a:moveTo>
                  <a:lnTo>
                    <a:pt x="2275307" y="3218157"/>
                  </a:lnTo>
                </a:path>
                <a:path w="2275840" h="4504055">
                  <a:moveTo>
                    <a:pt x="0" y="2571408"/>
                  </a:moveTo>
                  <a:lnTo>
                    <a:pt x="288309" y="2571408"/>
                  </a:lnTo>
                </a:path>
                <a:path w="2275840" h="4504055">
                  <a:moveTo>
                    <a:pt x="857136" y="2571408"/>
                  </a:moveTo>
                  <a:lnTo>
                    <a:pt x="1425963" y="2571408"/>
                  </a:lnTo>
                </a:path>
                <a:path w="2275840" h="4504055">
                  <a:moveTo>
                    <a:pt x="1994789" y="2571408"/>
                  </a:moveTo>
                  <a:lnTo>
                    <a:pt x="2275307" y="2571408"/>
                  </a:lnTo>
                </a:path>
                <a:path w="2275840" h="4504055">
                  <a:moveTo>
                    <a:pt x="0" y="1932452"/>
                  </a:moveTo>
                  <a:lnTo>
                    <a:pt x="288309" y="1932452"/>
                  </a:lnTo>
                </a:path>
                <a:path w="2275840" h="4504055">
                  <a:moveTo>
                    <a:pt x="857136" y="1932452"/>
                  </a:moveTo>
                  <a:lnTo>
                    <a:pt x="1425963" y="1932452"/>
                  </a:lnTo>
                </a:path>
                <a:path w="2275840" h="4504055">
                  <a:moveTo>
                    <a:pt x="1994789" y="1932452"/>
                  </a:moveTo>
                  <a:lnTo>
                    <a:pt x="2275307" y="1932452"/>
                  </a:lnTo>
                </a:path>
                <a:path w="2275840" h="4504055">
                  <a:moveTo>
                    <a:pt x="0" y="1285704"/>
                  </a:moveTo>
                  <a:lnTo>
                    <a:pt x="288309" y="1285704"/>
                  </a:lnTo>
                </a:path>
                <a:path w="2275840" h="4504055">
                  <a:moveTo>
                    <a:pt x="857136" y="1285704"/>
                  </a:moveTo>
                  <a:lnTo>
                    <a:pt x="1425963" y="1285704"/>
                  </a:lnTo>
                </a:path>
                <a:path w="2275840" h="4504055">
                  <a:moveTo>
                    <a:pt x="1994789" y="1285704"/>
                  </a:moveTo>
                  <a:lnTo>
                    <a:pt x="2275307" y="1285704"/>
                  </a:lnTo>
                </a:path>
                <a:path w="2275840" h="4504055">
                  <a:moveTo>
                    <a:pt x="0" y="646748"/>
                  </a:moveTo>
                  <a:lnTo>
                    <a:pt x="1425963" y="646748"/>
                  </a:lnTo>
                </a:path>
                <a:path w="2275840" h="4504055">
                  <a:moveTo>
                    <a:pt x="1994789" y="646748"/>
                  </a:moveTo>
                  <a:lnTo>
                    <a:pt x="2275307" y="646748"/>
                  </a:lnTo>
                </a:path>
                <a:path w="2275840" h="4504055">
                  <a:moveTo>
                    <a:pt x="0" y="0"/>
                  </a:moveTo>
                  <a:lnTo>
                    <a:pt x="1425963" y="0"/>
                  </a:lnTo>
                </a:path>
                <a:path w="2275840" h="4504055">
                  <a:moveTo>
                    <a:pt x="1994789" y="0"/>
                  </a:moveTo>
                  <a:lnTo>
                    <a:pt x="2275307" y="0"/>
                  </a:lnTo>
                </a:path>
              </a:pathLst>
            </a:custGeom>
            <a:ln w="7792">
              <a:solidFill>
                <a:srgbClr val="F1F1F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87066" y="6883774"/>
              <a:ext cx="2275840" cy="4445"/>
            </a:xfrm>
            <a:custGeom>
              <a:avLst/>
              <a:gdLst/>
              <a:ahLst/>
              <a:cxnLst/>
              <a:rect l="l" t="t" r="r" b="b"/>
              <a:pathLst>
                <a:path w="2275840" h="4445">
                  <a:moveTo>
                    <a:pt x="0" y="0"/>
                  </a:moveTo>
                  <a:lnTo>
                    <a:pt x="2275307" y="0"/>
                  </a:lnTo>
                </a:path>
                <a:path w="2275840" h="4445">
                  <a:moveTo>
                    <a:pt x="0" y="3896"/>
                  </a:moveTo>
                  <a:lnTo>
                    <a:pt x="2275307" y="3896"/>
                  </a:lnTo>
                </a:path>
              </a:pathLst>
            </a:custGeom>
            <a:ln w="3896">
              <a:solidFill>
                <a:srgbClr val="CACAC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413029" y="1618230"/>
              <a:ext cx="568960" cy="5267960"/>
            </a:xfrm>
            <a:custGeom>
              <a:avLst/>
              <a:gdLst/>
              <a:ahLst/>
              <a:cxnLst/>
              <a:rect l="l" t="t" r="r" b="b"/>
              <a:pathLst>
                <a:path w="568960" h="5267959">
                  <a:moveTo>
                    <a:pt x="568826" y="5267491"/>
                  </a:moveTo>
                  <a:lnTo>
                    <a:pt x="0" y="5267491"/>
                  </a:lnTo>
                  <a:lnTo>
                    <a:pt x="0" y="0"/>
                  </a:lnTo>
                  <a:lnTo>
                    <a:pt x="568826" y="0"/>
                  </a:lnTo>
                  <a:lnTo>
                    <a:pt x="568826" y="5267491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75375" y="2903934"/>
              <a:ext cx="568960" cy="3982085"/>
            </a:xfrm>
            <a:custGeom>
              <a:avLst/>
              <a:gdLst/>
              <a:ahLst/>
              <a:cxnLst/>
              <a:rect l="l" t="t" r="r" b="b"/>
              <a:pathLst>
                <a:path w="568960" h="3982084">
                  <a:moveTo>
                    <a:pt x="568826" y="3981787"/>
                  </a:moveTo>
                  <a:lnTo>
                    <a:pt x="0" y="3981787"/>
                  </a:lnTo>
                  <a:lnTo>
                    <a:pt x="0" y="0"/>
                  </a:lnTo>
                  <a:lnTo>
                    <a:pt x="568826" y="0"/>
                  </a:lnTo>
                  <a:lnTo>
                    <a:pt x="568826" y="3981787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31591" y="2283446"/>
            <a:ext cx="1135380" cy="84264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35</a:t>
            </a:r>
            <a:endParaRPr sz="11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DejaVu Sans"/>
              <a:cs typeface="DejaVu Sans"/>
            </a:endParaRPr>
          </a:p>
          <a:p>
            <a:pPr marL="52768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43,06%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30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84744" y="1395141"/>
            <a:ext cx="61976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56,94%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5828" y="483460"/>
            <a:ext cx="3103880" cy="639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40765" indent="280035">
              <a:lnSpc>
                <a:spcPct val="102299"/>
              </a:lnSpc>
              <a:spcBef>
                <a:spcPts val="90"/>
              </a:spcBef>
            </a:pP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Blue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Verified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Users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200" spc="5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200" spc="6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Comments</a:t>
            </a:r>
            <a:endParaRPr sz="1200">
              <a:latin typeface="DejaVu Sans"/>
              <a:cs typeface="DejaVu Sans"/>
            </a:endParaRPr>
          </a:p>
          <a:p>
            <a:pPr marL="160655">
              <a:lnSpc>
                <a:spcPct val="100000"/>
              </a:lnSpc>
              <a:spcBef>
                <a:spcPts val="515"/>
              </a:spcBef>
              <a:tabLst>
                <a:tab pos="436245" algn="l"/>
                <a:tab pos="2435860" algn="l"/>
              </a:tabLst>
            </a:pPr>
            <a:r>
              <a:rPr dirty="0" u="dash" sz="11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dash" sz="11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Xbox</a:t>
            </a:r>
            <a:r>
              <a:rPr dirty="0" u="dash" sz="1150" spc="15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dash" sz="11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Games</a:t>
            </a:r>
            <a:r>
              <a:rPr dirty="0" u="dash" sz="1150" spc="2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dash" sz="1150" spc="-1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Showcase</a:t>
            </a:r>
            <a:r>
              <a:rPr dirty="0" u="dash" sz="1150">
                <a:solidFill>
                  <a:srgbClr val="FFFFFF"/>
                </a:solidFill>
                <a:uFill>
                  <a:solidFill>
                    <a:srgbClr val="F1F1F1"/>
                  </a:solidFill>
                </a:uFill>
                <a:latin typeface="DejaVu Sans"/>
                <a:cs typeface="DejaVu Sans"/>
              </a:rPr>
              <a:t>	</a:t>
            </a:r>
            <a:r>
              <a:rPr dirty="0" sz="1150" spc="3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baseline="3968" sz="1050">
                <a:solidFill>
                  <a:srgbClr val="00230F"/>
                </a:solidFill>
                <a:latin typeface="Verdana"/>
                <a:cs typeface="Verdana"/>
              </a:rPr>
              <a:t>Blue</a:t>
            </a:r>
            <a:r>
              <a:rPr dirty="0" baseline="3968" sz="1050" spc="-135">
                <a:solidFill>
                  <a:srgbClr val="00230F"/>
                </a:solidFill>
                <a:latin typeface="Verdana"/>
                <a:cs typeface="Verdana"/>
              </a:rPr>
              <a:t> </a:t>
            </a:r>
            <a:r>
              <a:rPr dirty="0" baseline="3968" sz="1050">
                <a:solidFill>
                  <a:srgbClr val="00230F"/>
                </a:solidFill>
                <a:latin typeface="Verdana"/>
                <a:cs typeface="Verdana"/>
              </a:rPr>
              <a:t>Verified</a:t>
            </a:r>
            <a:endParaRPr baseline="3968" sz="105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363671" y="111953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363671" y="12753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499021" y="1063196"/>
            <a:ext cx="56261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90"/>
              </a:spcBef>
            </a:pPr>
            <a:r>
              <a:rPr dirty="0" sz="700">
                <a:solidFill>
                  <a:srgbClr val="333333"/>
                </a:solidFill>
                <a:latin typeface="Lucida Sans"/>
                <a:cs typeface="Lucida Sans"/>
              </a:rPr>
              <a:t>Not </a:t>
            </a:r>
            <a:r>
              <a:rPr dirty="0" sz="700" spc="-10">
                <a:solidFill>
                  <a:srgbClr val="333333"/>
                </a:solidFill>
                <a:latin typeface="Lucida Sans"/>
                <a:cs typeface="Lucida Sans"/>
              </a:rPr>
              <a:t>Verified Verified</a:t>
            </a:r>
            <a:endParaRPr sz="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457200"/>
            <a:ext cx="9771380" cy="6638925"/>
          </a:xfrm>
          <a:custGeom>
            <a:avLst/>
            <a:gdLst/>
            <a:ahLst/>
            <a:cxnLst/>
            <a:rect l="l" t="t" r="r" b="b"/>
            <a:pathLst>
              <a:path w="9771380" h="6638925">
                <a:moveTo>
                  <a:pt x="9771353" y="6638910"/>
                </a:moveTo>
                <a:lnTo>
                  <a:pt x="0" y="6638910"/>
                </a:lnTo>
                <a:lnTo>
                  <a:pt x="0" y="0"/>
                </a:lnTo>
                <a:lnTo>
                  <a:pt x="9771353" y="0"/>
                </a:lnTo>
                <a:lnTo>
                  <a:pt x="9771353" y="6638910"/>
                </a:lnTo>
                <a:close/>
              </a:path>
            </a:pathLst>
          </a:custGeom>
          <a:solidFill>
            <a:srgbClr val="05B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011695" y="6896398"/>
            <a:ext cx="54610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Twitter</a:t>
            </a:r>
            <a:endParaRPr sz="1150">
              <a:latin typeface="DejaVu Sans"/>
              <a:cs typeface="DejaVu San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200" y="1103948"/>
            <a:ext cx="3655060" cy="5789930"/>
            <a:chOff x="457200" y="1103948"/>
            <a:chExt cx="3655060" cy="5789930"/>
          </a:xfrm>
        </p:grpSpPr>
        <p:sp>
          <p:nvSpPr>
            <p:cNvPr id="5" name="object 5" descr=""/>
            <p:cNvSpPr/>
            <p:nvPr/>
          </p:nvSpPr>
          <p:spPr>
            <a:xfrm>
              <a:off x="457200" y="1103948"/>
              <a:ext cx="3655060" cy="5789930"/>
            </a:xfrm>
            <a:custGeom>
              <a:avLst/>
              <a:gdLst/>
              <a:ahLst/>
              <a:cxnLst/>
              <a:rect l="l" t="t" r="r" b="b"/>
              <a:pathLst>
                <a:path w="3655060" h="5789930">
                  <a:moveTo>
                    <a:pt x="3654517" y="5789565"/>
                  </a:moveTo>
                  <a:lnTo>
                    <a:pt x="0" y="5789565"/>
                  </a:lnTo>
                  <a:lnTo>
                    <a:pt x="0" y="0"/>
                  </a:lnTo>
                  <a:lnTo>
                    <a:pt x="3654517" y="0"/>
                  </a:lnTo>
                  <a:lnTo>
                    <a:pt x="3654517" y="5789565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03830" y="3081205"/>
              <a:ext cx="1694814" cy="1827530"/>
            </a:xfrm>
            <a:custGeom>
              <a:avLst/>
              <a:gdLst/>
              <a:ahLst/>
              <a:cxnLst/>
              <a:rect l="l" t="t" r="r" b="b"/>
              <a:pathLst>
                <a:path w="1694814" h="1827529">
                  <a:moveTo>
                    <a:pt x="780627" y="1827258"/>
                  </a:moveTo>
                  <a:lnTo>
                    <a:pt x="728774" y="1825811"/>
                  </a:lnTo>
                  <a:lnTo>
                    <a:pt x="677679" y="1821523"/>
                  </a:lnTo>
                  <a:lnTo>
                    <a:pt x="627421" y="1814469"/>
                  </a:lnTo>
                  <a:lnTo>
                    <a:pt x="578076" y="1804727"/>
                  </a:lnTo>
                  <a:lnTo>
                    <a:pt x="529722" y="1792375"/>
                  </a:lnTo>
                  <a:lnTo>
                    <a:pt x="482436" y="1777490"/>
                  </a:lnTo>
                  <a:lnTo>
                    <a:pt x="436294" y="1760149"/>
                  </a:lnTo>
                  <a:lnTo>
                    <a:pt x="391375" y="1740429"/>
                  </a:lnTo>
                  <a:lnTo>
                    <a:pt x="347755" y="1718407"/>
                  </a:lnTo>
                  <a:lnTo>
                    <a:pt x="305511" y="1694161"/>
                  </a:lnTo>
                  <a:lnTo>
                    <a:pt x="264721" y="1667767"/>
                  </a:lnTo>
                  <a:lnTo>
                    <a:pt x="225463" y="1639304"/>
                  </a:lnTo>
                  <a:lnTo>
                    <a:pt x="187812" y="1608847"/>
                  </a:lnTo>
                  <a:lnTo>
                    <a:pt x="151846" y="1576475"/>
                  </a:lnTo>
                  <a:lnTo>
                    <a:pt x="117643" y="1542265"/>
                  </a:lnTo>
                  <a:lnTo>
                    <a:pt x="85280" y="1506293"/>
                  </a:lnTo>
                  <a:lnTo>
                    <a:pt x="54833" y="1468637"/>
                  </a:lnTo>
                  <a:lnTo>
                    <a:pt x="26381" y="1429374"/>
                  </a:lnTo>
                  <a:lnTo>
                    <a:pt x="0" y="1388582"/>
                  </a:lnTo>
                  <a:lnTo>
                    <a:pt x="780627" y="913629"/>
                  </a:lnTo>
                  <a:lnTo>
                    <a:pt x="780627" y="0"/>
                  </a:lnTo>
                  <a:lnTo>
                    <a:pt x="829149" y="1266"/>
                  </a:lnTo>
                  <a:lnTo>
                    <a:pt x="877012" y="5023"/>
                  </a:lnTo>
                  <a:lnTo>
                    <a:pt x="924151" y="11208"/>
                  </a:lnTo>
                  <a:lnTo>
                    <a:pt x="970505" y="19757"/>
                  </a:lnTo>
                  <a:lnTo>
                    <a:pt x="1016009" y="30608"/>
                  </a:lnTo>
                  <a:lnTo>
                    <a:pt x="1060601" y="43696"/>
                  </a:lnTo>
                  <a:lnTo>
                    <a:pt x="1104218" y="58960"/>
                  </a:lnTo>
                  <a:lnTo>
                    <a:pt x="1146797" y="76335"/>
                  </a:lnTo>
                  <a:lnTo>
                    <a:pt x="1188274" y="95760"/>
                  </a:lnTo>
                  <a:lnTo>
                    <a:pt x="1228586" y="117170"/>
                  </a:lnTo>
                  <a:lnTo>
                    <a:pt x="1267670" y="140502"/>
                  </a:lnTo>
                  <a:lnTo>
                    <a:pt x="1305463" y="165694"/>
                  </a:lnTo>
                  <a:lnTo>
                    <a:pt x="1341902" y="192682"/>
                  </a:lnTo>
                  <a:lnTo>
                    <a:pt x="1376924" y="221403"/>
                  </a:lnTo>
                  <a:lnTo>
                    <a:pt x="1410465" y="251793"/>
                  </a:lnTo>
                  <a:lnTo>
                    <a:pt x="1442463" y="283791"/>
                  </a:lnTo>
                  <a:lnTo>
                    <a:pt x="1472854" y="317332"/>
                  </a:lnTo>
                  <a:lnTo>
                    <a:pt x="1501575" y="352354"/>
                  </a:lnTo>
                  <a:lnTo>
                    <a:pt x="1528562" y="388793"/>
                  </a:lnTo>
                  <a:lnTo>
                    <a:pt x="1553754" y="426586"/>
                  </a:lnTo>
                  <a:lnTo>
                    <a:pt x="1577087" y="465670"/>
                  </a:lnTo>
                  <a:lnTo>
                    <a:pt x="1598496" y="505982"/>
                  </a:lnTo>
                  <a:lnTo>
                    <a:pt x="1617921" y="547459"/>
                  </a:lnTo>
                  <a:lnTo>
                    <a:pt x="1635296" y="590038"/>
                  </a:lnTo>
                  <a:lnTo>
                    <a:pt x="1650560" y="633655"/>
                  </a:lnTo>
                  <a:lnTo>
                    <a:pt x="1663649" y="678247"/>
                  </a:lnTo>
                  <a:lnTo>
                    <a:pt x="1674499" y="723752"/>
                  </a:lnTo>
                  <a:lnTo>
                    <a:pt x="1683048" y="770105"/>
                  </a:lnTo>
                  <a:lnTo>
                    <a:pt x="1689233" y="817245"/>
                  </a:lnTo>
                  <a:lnTo>
                    <a:pt x="1692990" y="865107"/>
                  </a:lnTo>
                  <a:lnTo>
                    <a:pt x="1694257" y="913629"/>
                  </a:lnTo>
                  <a:lnTo>
                    <a:pt x="1692990" y="962151"/>
                  </a:lnTo>
                  <a:lnTo>
                    <a:pt x="1689233" y="1010013"/>
                  </a:lnTo>
                  <a:lnTo>
                    <a:pt x="1683048" y="1057153"/>
                  </a:lnTo>
                  <a:lnTo>
                    <a:pt x="1674499" y="1103506"/>
                  </a:lnTo>
                  <a:lnTo>
                    <a:pt x="1663649" y="1149011"/>
                  </a:lnTo>
                  <a:lnTo>
                    <a:pt x="1650560" y="1193603"/>
                  </a:lnTo>
                  <a:lnTo>
                    <a:pt x="1635296" y="1237220"/>
                  </a:lnTo>
                  <a:lnTo>
                    <a:pt x="1617921" y="1279798"/>
                  </a:lnTo>
                  <a:lnTo>
                    <a:pt x="1598496" y="1321275"/>
                  </a:lnTo>
                  <a:lnTo>
                    <a:pt x="1577087" y="1361587"/>
                  </a:lnTo>
                  <a:lnTo>
                    <a:pt x="1553754" y="1400672"/>
                  </a:lnTo>
                  <a:lnTo>
                    <a:pt x="1528562" y="1438465"/>
                  </a:lnTo>
                  <a:lnTo>
                    <a:pt x="1501575" y="1474904"/>
                  </a:lnTo>
                  <a:lnTo>
                    <a:pt x="1472854" y="1509925"/>
                  </a:lnTo>
                  <a:lnTo>
                    <a:pt x="1442463" y="1543467"/>
                  </a:lnTo>
                  <a:lnTo>
                    <a:pt x="1410465" y="1575464"/>
                  </a:lnTo>
                  <a:lnTo>
                    <a:pt x="1376924" y="1605855"/>
                  </a:lnTo>
                  <a:lnTo>
                    <a:pt x="1341902" y="1634576"/>
                  </a:lnTo>
                  <a:lnTo>
                    <a:pt x="1305463" y="1661564"/>
                  </a:lnTo>
                  <a:lnTo>
                    <a:pt x="1267670" y="1686756"/>
                  </a:lnTo>
                  <a:lnTo>
                    <a:pt x="1228586" y="1710088"/>
                  </a:lnTo>
                  <a:lnTo>
                    <a:pt x="1188274" y="1731498"/>
                  </a:lnTo>
                  <a:lnTo>
                    <a:pt x="1146797" y="1750922"/>
                  </a:lnTo>
                  <a:lnTo>
                    <a:pt x="1104218" y="1768298"/>
                  </a:lnTo>
                  <a:lnTo>
                    <a:pt x="1060601" y="1783562"/>
                  </a:lnTo>
                  <a:lnTo>
                    <a:pt x="1016009" y="1796650"/>
                  </a:lnTo>
                  <a:lnTo>
                    <a:pt x="970505" y="1807501"/>
                  </a:lnTo>
                  <a:lnTo>
                    <a:pt x="924151" y="1816050"/>
                  </a:lnTo>
                  <a:lnTo>
                    <a:pt x="877012" y="1822235"/>
                  </a:lnTo>
                  <a:lnTo>
                    <a:pt x="829149" y="1825992"/>
                  </a:lnTo>
                  <a:lnTo>
                    <a:pt x="780627" y="1827258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11709" y="3090342"/>
              <a:ext cx="772795" cy="1374775"/>
            </a:xfrm>
            <a:custGeom>
              <a:avLst/>
              <a:gdLst/>
              <a:ahLst/>
              <a:cxnLst/>
              <a:rect l="l" t="t" r="r" b="b"/>
              <a:pathLst>
                <a:path w="772794" h="1374775">
                  <a:moveTo>
                    <a:pt x="772749" y="904493"/>
                  </a:moveTo>
                  <a:lnTo>
                    <a:pt x="772749" y="0"/>
                  </a:lnTo>
                </a:path>
                <a:path w="772794" h="1374775">
                  <a:moveTo>
                    <a:pt x="772749" y="904493"/>
                  </a:moveTo>
                  <a:lnTo>
                    <a:pt x="0" y="1374563"/>
                  </a:lnTo>
                </a:path>
              </a:pathLst>
            </a:custGeom>
            <a:ln w="11688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70829" y="3081205"/>
              <a:ext cx="913765" cy="1388745"/>
            </a:xfrm>
            <a:custGeom>
              <a:avLst/>
              <a:gdLst/>
              <a:ahLst/>
              <a:cxnLst/>
              <a:rect l="l" t="t" r="r" b="b"/>
              <a:pathLst>
                <a:path w="913764" h="1388745">
                  <a:moveTo>
                    <a:pt x="133001" y="1388582"/>
                  </a:moveTo>
                  <a:lnTo>
                    <a:pt x="108769" y="1346341"/>
                  </a:lnTo>
                  <a:lnTo>
                    <a:pt x="86761" y="1302727"/>
                  </a:lnTo>
                  <a:lnTo>
                    <a:pt x="67054" y="1257818"/>
                  </a:lnTo>
                  <a:lnTo>
                    <a:pt x="49726" y="1211690"/>
                  </a:lnTo>
                  <a:lnTo>
                    <a:pt x="34852" y="1164420"/>
                  </a:lnTo>
                  <a:lnTo>
                    <a:pt x="22510" y="1116085"/>
                  </a:lnTo>
                  <a:lnTo>
                    <a:pt x="12777" y="1066762"/>
                  </a:lnTo>
                  <a:lnTo>
                    <a:pt x="5730" y="1016527"/>
                  </a:lnTo>
                  <a:lnTo>
                    <a:pt x="1445" y="965457"/>
                  </a:lnTo>
                  <a:lnTo>
                    <a:pt x="0" y="913629"/>
                  </a:lnTo>
                  <a:lnTo>
                    <a:pt x="1266" y="865107"/>
                  </a:lnTo>
                  <a:lnTo>
                    <a:pt x="5023" y="817245"/>
                  </a:lnTo>
                  <a:lnTo>
                    <a:pt x="11208" y="770105"/>
                  </a:lnTo>
                  <a:lnTo>
                    <a:pt x="19757" y="723752"/>
                  </a:lnTo>
                  <a:lnTo>
                    <a:pt x="30608" y="678247"/>
                  </a:lnTo>
                  <a:lnTo>
                    <a:pt x="43696" y="633655"/>
                  </a:lnTo>
                  <a:lnTo>
                    <a:pt x="58960" y="590038"/>
                  </a:lnTo>
                  <a:lnTo>
                    <a:pt x="76335" y="547459"/>
                  </a:lnTo>
                  <a:lnTo>
                    <a:pt x="95760" y="505982"/>
                  </a:lnTo>
                  <a:lnTo>
                    <a:pt x="117170" y="465670"/>
                  </a:lnTo>
                  <a:lnTo>
                    <a:pt x="140502" y="426586"/>
                  </a:lnTo>
                  <a:lnTo>
                    <a:pt x="165694" y="388793"/>
                  </a:lnTo>
                  <a:lnTo>
                    <a:pt x="192682" y="352354"/>
                  </a:lnTo>
                  <a:lnTo>
                    <a:pt x="221403" y="317332"/>
                  </a:lnTo>
                  <a:lnTo>
                    <a:pt x="251793" y="283791"/>
                  </a:lnTo>
                  <a:lnTo>
                    <a:pt x="283791" y="251793"/>
                  </a:lnTo>
                  <a:lnTo>
                    <a:pt x="317332" y="221403"/>
                  </a:lnTo>
                  <a:lnTo>
                    <a:pt x="352354" y="192682"/>
                  </a:lnTo>
                  <a:lnTo>
                    <a:pt x="388793" y="165694"/>
                  </a:lnTo>
                  <a:lnTo>
                    <a:pt x="426586" y="140502"/>
                  </a:lnTo>
                  <a:lnTo>
                    <a:pt x="465670" y="117170"/>
                  </a:lnTo>
                  <a:lnTo>
                    <a:pt x="505982" y="95760"/>
                  </a:lnTo>
                  <a:lnTo>
                    <a:pt x="547459" y="76335"/>
                  </a:lnTo>
                  <a:lnTo>
                    <a:pt x="590038" y="58960"/>
                  </a:lnTo>
                  <a:lnTo>
                    <a:pt x="633655" y="43696"/>
                  </a:lnTo>
                  <a:lnTo>
                    <a:pt x="678247" y="30608"/>
                  </a:lnTo>
                  <a:lnTo>
                    <a:pt x="723752" y="19757"/>
                  </a:lnTo>
                  <a:lnTo>
                    <a:pt x="770105" y="11208"/>
                  </a:lnTo>
                  <a:lnTo>
                    <a:pt x="817245" y="5023"/>
                  </a:lnTo>
                  <a:lnTo>
                    <a:pt x="865107" y="1266"/>
                  </a:lnTo>
                  <a:lnTo>
                    <a:pt x="913629" y="0"/>
                  </a:lnTo>
                  <a:lnTo>
                    <a:pt x="913629" y="913629"/>
                  </a:lnTo>
                  <a:lnTo>
                    <a:pt x="133001" y="1388582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84458" y="3987120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4">
                  <a:moveTo>
                    <a:pt x="0" y="7714"/>
                  </a:moveTo>
                  <a:lnTo>
                    <a:pt x="0" y="0"/>
                  </a:lnTo>
                </a:path>
              </a:pathLst>
            </a:custGeom>
            <a:ln w="11688">
              <a:solidFill>
                <a:srgbClr val="05B7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76666" y="398704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2095" y="15584"/>
                  </a:moveTo>
                  <a:lnTo>
                    <a:pt x="3488" y="15584"/>
                  </a:lnTo>
                  <a:lnTo>
                    <a:pt x="0" y="12095"/>
                  </a:lnTo>
                  <a:lnTo>
                    <a:pt x="0" y="3488"/>
                  </a:lnTo>
                  <a:lnTo>
                    <a:pt x="3488" y="0"/>
                  </a:lnTo>
                  <a:lnTo>
                    <a:pt x="7792" y="0"/>
                  </a:lnTo>
                  <a:lnTo>
                    <a:pt x="7792" y="7792"/>
                  </a:lnTo>
                  <a:lnTo>
                    <a:pt x="15584" y="7792"/>
                  </a:lnTo>
                  <a:lnTo>
                    <a:pt x="15584" y="12095"/>
                  </a:lnTo>
                  <a:lnTo>
                    <a:pt x="12095" y="15584"/>
                  </a:lnTo>
                  <a:close/>
                </a:path>
                <a:path w="15875" h="15875">
                  <a:moveTo>
                    <a:pt x="15584" y="7792"/>
                  </a:moveTo>
                  <a:lnTo>
                    <a:pt x="7792" y="7792"/>
                  </a:lnTo>
                  <a:lnTo>
                    <a:pt x="7792" y="0"/>
                  </a:lnTo>
                  <a:lnTo>
                    <a:pt x="12095" y="0"/>
                  </a:lnTo>
                  <a:lnTo>
                    <a:pt x="15584" y="3488"/>
                  </a:lnTo>
                  <a:lnTo>
                    <a:pt x="15584" y="7792"/>
                  </a:lnTo>
                  <a:close/>
                </a:path>
              </a:pathLst>
            </a:custGeom>
            <a:solidFill>
              <a:srgbClr val="05B7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96444" y="3343178"/>
            <a:ext cx="58991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33,70%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78245" y="4426287"/>
            <a:ext cx="58991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66,30%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6804" y="483460"/>
            <a:ext cx="3515995" cy="639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2299"/>
              </a:lnSpc>
              <a:spcBef>
                <a:spcPts val="90"/>
              </a:spcBef>
            </a:pP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Engagement</a:t>
            </a:r>
            <a:r>
              <a:rPr dirty="0" sz="1200" spc="6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Distribution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by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User</a:t>
            </a:r>
            <a:r>
              <a:rPr dirty="0" sz="1200" spc="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Verificated Comments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Xbox</a:t>
            </a:r>
            <a:r>
              <a:rPr dirty="0" sz="115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>
                <a:solidFill>
                  <a:srgbClr val="FFFFFF"/>
                </a:solidFill>
                <a:latin typeface="DejaVu Sans"/>
                <a:cs typeface="DejaVu Sans"/>
              </a:rPr>
              <a:t>Games</a:t>
            </a:r>
            <a:r>
              <a:rPr dirty="0" sz="11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Showcase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213014" y="111953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213014" y="12753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90" y="109090"/>
                </a:moveTo>
                <a:lnTo>
                  <a:pt x="0" y="109090"/>
                </a:lnTo>
                <a:lnTo>
                  <a:pt x="0" y="0"/>
                </a:lnTo>
                <a:lnTo>
                  <a:pt x="109090" y="0"/>
                </a:lnTo>
                <a:lnTo>
                  <a:pt x="109090" y="10909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184731" y="938521"/>
            <a:ext cx="725805" cy="46228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75895" marR="5080" indent="-163830">
              <a:lnSpc>
                <a:spcPct val="138800"/>
              </a:lnSpc>
              <a:spcBef>
                <a:spcPts val="30"/>
              </a:spcBef>
            </a:pPr>
            <a:r>
              <a:rPr dirty="0" sz="700">
                <a:solidFill>
                  <a:srgbClr val="00230F"/>
                </a:solidFill>
                <a:latin typeface="Verdana"/>
                <a:cs typeface="Verdana"/>
              </a:rPr>
              <a:t>Blue</a:t>
            </a:r>
            <a:r>
              <a:rPr dirty="0" sz="700" spc="-90">
                <a:solidFill>
                  <a:srgbClr val="00230F"/>
                </a:solidFill>
                <a:latin typeface="Verdana"/>
                <a:cs typeface="Verdana"/>
              </a:rPr>
              <a:t> </a:t>
            </a:r>
            <a:r>
              <a:rPr dirty="0" sz="700" spc="-10">
                <a:solidFill>
                  <a:srgbClr val="00230F"/>
                </a:solidFill>
                <a:latin typeface="Verdana"/>
                <a:cs typeface="Verdana"/>
              </a:rPr>
              <a:t>Verified </a:t>
            </a:r>
            <a:r>
              <a:rPr dirty="0" sz="700" spc="-10">
                <a:solidFill>
                  <a:srgbClr val="333333"/>
                </a:solidFill>
                <a:latin typeface="Lucida Sans"/>
                <a:cs typeface="Lucida Sans"/>
              </a:rPr>
              <a:t>Verified</a:t>
            </a:r>
            <a:r>
              <a:rPr dirty="0" sz="700" spc="50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700">
                <a:solidFill>
                  <a:srgbClr val="333333"/>
                </a:solidFill>
                <a:latin typeface="Lucida Sans"/>
                <a:cs typeface="Lucida Sans"/>
              </a:rPr>
              <a:t>Not </a:t>
            </a:r>
            <a:r>
              <a:rPr dirty="0" sz="700" spc="-10">
                <a:solidFill>
                  <a:srgbClr val="333333"/>
                </a:solidFill>
                <a:latin typeface="Lucida Sans"/>
                <a:cs typeface="Lucida Sans"/>
              </a:rPr>
              <a:t>Verified</a:t>
            </a:r>
            <a:endParaRPr sz="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2024-07-12T18:27:23Z</dcterms:created>
  <dcterms:modified xsi:type="dcterms:W3CDTF">2024-07-12T18:27:23Z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Tableau 20242.24.628.2216</vt:lpwstr>
  </property>
  <property fmtid="{D5CDD505-2E9C-101B-9397-08002B2CF9AE}" pid="4" name="Producer">
    <vt:lpwstr>Qt 5.15.15</vt:lpwstr>
  </property>
  <property fmtid="{D5CDD505-2E9C-101B-9397-08002B2CF9AE}" pid="5" name="LastSaved">
    <vt:filetime>2024-07-12T00:00:00Z</vt:filetime>
  </property>
</Properties>
</file>