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76" r:id="rId4"/>
    <p:sldId id="279" r:id="rId5"/>
    <p:sldId id="278" r:id="rId6"/>
    <p:sldId id="277" r:id="rId7"/>
    <p:sldId id="280" r:id="rId8"/>
    <p:sldId id="281" r:id="rId9"/>
    <p:sldId id="288" r:id="rId10"/>
    <p:sldId id="282" r:id="rId11"/>
    <p:sldId id="287" r:id="rId12"/>
    <p:sldId id="283" r:id="rId13"/>
    <p:sldId id="284" r:id="rId14"/>
    <p:sldId id="275" r:id="rId15"/>
    <p:sldId id="285" r:id="rId16"/>
    <p:sldId id="286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697" autoAdjust="0"/>
  </p:normalViewPr>
  <p:slideViewPr>
    <p:cSldViewPr snapToGrid="0" snapToObjects="1">
      <p:cViewPr>
        <p:scale>
          <a:sx n="112" d="100"/>
          <a:sy n="112" d="100"/>
        </p:scale>
        <p:origin x="-4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CC789-A52F-0041-8C9C-523921D07021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EFB29-DB4C-D047-8347-DA30572E0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6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3"/>
          <a:srcRect l="23813" r="20630"/>
          <a:stretch/>
        </p:blipFill>
        <p:spPr>
          <a:xfrm>
            <a:off x="8456749" y="5415281"/>
            <a:ext cx="687251" cy="8567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heltowt/hiring-engineers/tree/bill_shelt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8644" y="3154672"/>
            <a:ext cx="3970610" cy="2593975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Bill Shelton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4004" y="5810332"/>
            <a:ext cx="3720323" cy="1066800"/>
          </a:xfrm>
        </p:spPr>
        <p:txBody>
          <a:bodyPr/>
          <a:lstStyle/>
          <a:p>
            <a:r>
              <a:rPr lang="en-US" dirty="0" smtClean="0"/>
              <a:t>Solutions Engineering Candidate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64" y="1329197"/>
            <a:ext cx="7576013" cy="217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8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32" y="-124742"/>
            <a:ext cx="8014594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Monitoring Data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Screen Shot 2020-04-01 at 12.16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51" y="1274833"/>
            <a:ext cx="7268707" cy="1877749"/>
          </a:xfrm>
          <a:prstGeom prst="rect">
            <a:avLst/>
          </a:prstGeom>
        </p:spPr>
      </p:pic>
      <p:pic>
        <p:nvPicPr>
          <p:cNvPr id="6" name="Picture 5" descr="Screen Shot 2020-04-01 at 12.17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59" y="3152582"/>
            <a:ext cx="7754656" cy="32328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7510" y="918558"/>
            <a:ext cx="792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images below show the configuration of the thresholds and email templates.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0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32" y="-124742"/>
            <a:ext cx="8014594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Monitoring Data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 Shot 2020-04-01 at 11.49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32" y="1485568"/>
            <a:ext cx="7793473" cy="5185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832" y="1018258"/>
            <a:ext cx="759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image below shows the email triggered by scheduled downtime 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8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32" y="-124742"/>
            <a:ext cx="8014594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Collecting APM Data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 Shot 2020-04-01 at 9.21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20" y="1940473"/>
            <a:ext cx="6112064" cy="475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095" y="926423"/>
            <a:ext cx="7983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script instruments the APM functionality within a Flask API. I installed an Nginx server that pointed to the Flask API so I could generate dummy data both locally and automatically from another cloud server.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35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32" y="-226802"/>
            <a:ext cx="8014594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Collecting APM Data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Screen Shot 2020-04-01 at 9.29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10" y="1595425"/>
            <a:ext cx="7472821" cy="34855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2152" y="5103105"/>
            <a:ext cx="783821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resource supports a specific piece of data such as a user of an application. REST semantics structure a set of operations that can take place on the piece of data such as updating, creating, deleting and retrieving.</a:t>
            </a:r>
          </a:p>
          <a:p>
            <a:endParaRPr lang="en-US" dirty="0"/>
          </a:p>
          <a:p>
            <a:r>
              <a:rPr lang="en-US" dirty="0" smtClean="0"/>
              <a:t>A service is a software implementation that supports a business relevant functionality, such as an authentication service.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415" y="691757"/>
            <a:ext cx="8096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graphs show data generated from the Flask app in terms of requests and request duration, as well as CPU and system load information from the server running the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43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97" y="-124742"/>
            <a:ext cx="8595936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Would You Use Datadog For?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26" y="1253871"/>
            <a:ext cx="4742272" cy="4742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47139" y="1871137"/>
            <a:ext cx="25740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would place an AWS IoT button next to the sink and track the frequency with which I am washing my hands. </a:t>
            </a:r>
          </a:p>
          <a:p>
            <a:endParaRPr lang="en-US" dirty="0"/>
          </a:p>
          <a:p>
            <a:r>
              <a:rPr lang="en-US" dirty="0" smtClean="0"/>
              <a:t>I would set an alert if the button was not triggered within a 3 hour time frame during the hours of 7am to 10pm.  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15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87" y="-294842"/>
            <a:ext cx="8198552" cy="11430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Automatic Data Generation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 Shot 2020-04-01 at 11.07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66" y="1366231"/>
            <a:ext cx="6420491" cy="54547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472" y="555674"/>
            <a:ext cx="818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script executes a recursive function that either queries or inserts data into the database.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56588" y="950218"/>
            <a:ext cx="402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database_activity.js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87" y="-294842"/>
            <a:ext cx="8198552" cy="11430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Automatic Data Generation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 descr="Screen Shot 2020-04-01 at 11.07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01" y="1735054"/>
            <a:ext cx="4390521" cy="51002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472" y="589694"/>
            <a:ext cx="818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script executes a recursive function that hits one of the endpoints on the application monitored with APM.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29795" y="1319550"/>
            <a:ext cx="402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webserver_activity.js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89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32" y="153742"/>
            <a:ext cx="6226829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GitHub Repos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2796" y="1296742"/>
            <a:ext cx="692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https://github.com/sheltowt/hiring-engineers/tree/</a:t>
            </a:r>
            <a:r>
              <a:rPr lang="en-US" dirty="0" smtClean="0">
                <a:hlinkClick r:id="rId2"/>
              </a:rPr>
              <a:t>bill_shelton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5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542" y="-79382"/>
            <a:ext cx="2561261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Roadmap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1300" y="1598972"/>
            <a:ext cx="6019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 Collecting </a:t>
            </a:r>
            <a:r>
              <a:rPr lang="en-US" sz="2800" b="1" dirty="0" smtClean="0"/>
              <a:t>Metrics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 Visualizing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 Monitoring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 Collecting APM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 What Would You Use Datadog for</a:t>
            </a:r>
            <a:r>
              <a:rPr lang="en-US" sz="2800" b="1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 </a:t>
            </a:r>
            <a:r>
              <a:rPr lang="en-US" sz="2800" b="1" dirty="0" smtClean="0"/>
              <a:t>Automatic Data Generation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6886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32" y="-124742"/>
            <a:ext cx="8014594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Collecting Metrics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 Shot 2020-04-01 at 9.04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" y="1837115"/>
            <a:ext cx="8232577" cy="38996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056" y="873198"/>
            <a:ext cx="8232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image shows the three hosts that I installed the Datadog agent on. I installed the agent on a </a:t>
            </a:r>
            <a:r>
              <a:rPr lang="en-US" dirty="0"/>
              <a:t>D</a:t>
            </a:r>
            <a:r>
              <a:rPr lang="en-US" dirty="0" smtClean="0"/>
              <a:t>ocker container, and two Ubuntu AWS images. I then added relevant tags to differentiate and sort the hosts.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5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32" y="-204122"/>
            <a:ext cx="8014594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Collecting Metrics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Screen Shot 2020-04-01 at 9.11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12" y="1576291"/>
            <a:ext cx="8189473" cy="49783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1432" y="793817"/>
            <a:ext cx="8189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dashboard shows the information produced through the installation of Datadog monitoring on my Postgresql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0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32" y="-124742"/>
            <a:ext cx="8014594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Collecting Metrics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 Shot 2020-04-01 at 9.09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8" y="3583219"/>
            <a:ext cx="6096000" cy="3149600"/>
          </a:xfrm>
          <a:prstGeom prst="rect">
            <a:avLst/>
          </a:prstGeom>
        </p:spPr>
      </p:pic>
      <p:pic>
        <p:nvPicPr>
          <p:cNvPr id="5" name="Picture 4" descr="Screen Shot 2020-04-01 at 9.09.4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758" y="1579564"/>
            <a:ext cx="4064000" cy="2374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793" y="1018258"/>
            <a:ext cx="35379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implemented a python script that sent a random value between 0 and 1000 via the API to Datadog. </a:t>
            </a:r>
          </a:p>
          <a:p>
            <a:endParaRPr lang="en-US" dirty="0"/>
          </a:p>
          <a:p>
            <a:r>
              <a:rPr lang="en-US" dirty="0" smtClean="0"/>
              <a:t>I also developed a script that called the data generating script every 45 seconds.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88384" y="1179382"/>
            <a:ext cx="240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nterval.py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1095" y="3213887"/>
            <a:ext cx="276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custom_metric.py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8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32" y="-124742"/>
            <a:ext cx="8014594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Collecting Metrics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Screen Shot 2020-04-01 at 9.07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3" y="1780405"/>
            <a:ext cx="7861897" cy="42546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793" y="1018258"/>
            <a:ext cx="786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graph below shows the data generated by the python 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7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72" y="-260822"/>
            <a:ext cx="8014594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Visualizing Data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 Shot 2020-04-01 at 9.17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07" y="1581068"/>
            <a:ext cx="4462705" cy="52363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21" y="748458"/>
            <a:ext cx="85614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python script generate a dashboard with a graph for the postgresql database with the anomaly function applied,  my custom metric, and my custom metric with a one hour roll up.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900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774" y="-238144"/>
            <a:ext cx="8289275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Visualizing Data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Screen Shot 2020-04-01 at 9.19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163"/>
            <a:ext cx="8401793" cy="46213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0095" y="5817535"/>
            <a:ext cx="8231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anomaly graph is displaying rows inserted into the database with the basic anomaly algorithm applied and a set of two bounds. The basic algorithm uses a lagging rolling quantile computation to determine the range of expected values.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491" y="748456"/>
            <a:ext cx="792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generated custom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8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32" y="-124742"/>
            <a:ext cx="8014594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Monitoring Data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Screen Shot 2020-04-01 at 12.25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974" y="1664651"/>
            <a:ext cx="5328166" cy="49512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925" y="927538"/>
            <a:ext cx="74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email below was triggered because my_metric had a value over 500 for a period greater than five minutes.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55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5243</TotalTime>
  <Words>531</Words>
  <Application>Microsoft Macintosh PowerPoint</Application>
  <PresentationFormat>On-screen Show (4:3)</PresentationFormat>
  <Paragraphs>51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Bill Shelton</vt:lpstr>
      <vt:lpstr>Roadmap</vt:lpstr>
      <vt:lpstr>Collecting Metrics</vt:lpstr>
      <vt:lpstr>Collecting Metrics</vt:lpstr>
      <vt:lpstr>Collecting Metrics</vt:lpstr>
      <vt:lpstr>Collecting Metrics</vt:lpstr>
      <vt:lpstr>Visualizing Data</vt:lpstr>
      <vt:lpstr>Visualizing Data</vt:lpstr>
      <vt:lpstr>Monitoring Data</vt:lpstr>
      <vt:lpstr>Monitoring Data</vt:lpstr>
      <vt:lpstr>Monitoring Data</vt:lpstr>
      <vt:lpstr>Collecting APM Data</vt:lpstr>
      <vt:lpstr>Collecting APM Data</vt:lpstr>
      <vt:lpstr>What Would You Use Datadog For?</vt:lpstr>
      <vt:lpstr>Automatic Data Generation</vt:lpstr>
      <vt:lpstr>Automatic Data Generation</vt:lpstr>
      <vt:lpstr>GitHub Repos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 Shelton</dc:title>
  <dc:creator>William Shelton</dc:creator>
  <cp:lastModifiedBy>William Shelton</cp:lastModifiedBy>
  <cp:revision>88</cp:revision>
  <dcterms:created xsi:type="dcterms:W3CDTF">2020-03-20T19:58:50Z</dcterms:created>
  <dcterms:modified xsi:type="dcterms:W3CDTF">2020-04-01T19:44:44Z</dcterms:modified>
</cp:coreProperties>
</file>