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51435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T Sans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Poppins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TSans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-17136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514440" y="4400640"/>
            <a:ext cx="41140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:notes"/>
          <p:cNvSpPr/>
          <p:nvPr/>
        </p:nvSpPr>
        <p:spPr>
          <a:xfrm>
            <a:off x="2913120" y="8685360"/>
            <a:ext cx="222804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9ea194d9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f9ea194d9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cced7b5c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1cced7b5c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9ea194d9_0_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f9ea194d9_0_4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903920" y="1208520"/>
            <a:ext cx="3672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550">
            <a:solidFill>
              <a:srgbClr val="53585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4"/>
          <p:cNvSpPr/>
          <p:nvPr/>
        </p:nvSpPr>
        <p:spPr>
          <a:xfrm>
            <a:off x="0" y="0"/>
            <a:ext cx="4571280" cy="51429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4603680" y="79200"/>
            <a:ext cx="4463280" cy="5003280"/>
          </a:xfrm>
          <a:prstGeom prst="rect">
            <a:avLst/>
          </a:prstGeom>
          <a:solidFill>
            <a:srgbClr val="65C1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4778280" y="1126080"/>
            <a:ext cx="4114080" cy="31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Salad Bar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Spécifications - Menu &amp; 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effets de bord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 et 02/07/2021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0296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4801680" y="651960"/>
            <a:ext cx="4008240" cy="4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2959" lvl="0" marL="463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Consignes</a:t>
            </a:r>
            <a:endParaRPr b="0" i="0" sz="27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509400" y="351000"/>
            <a:ext cx="57132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2959" lvl="0" marL="463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7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4801675" y="471942"/>
            <a:ext cx="4008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2959" lvl="0" marL="463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Menu burger</a:t>
            </a: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27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&gt; </a:t>
            </a:r>
            <a:r>
              <a:rPr lang="en-US">
                <a:latin typeface="PT Sans"/>
                <a:ea typeface="PT Sans"/>
                <a:cs typeface="PT Sans"/>
                <a:sym typeface="PT Sans"/>
              </a:rPr>
              <a:t>cubic-bezier(.68, -0.55, .27, 1.55);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509400" y="351000"/>
            <a:ext cx="5712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1009" r="0" t="0"/>
          <a:stretch/>
        </p:blipFill>
        <p:spPr>
          <a:xfrm>
            <a:off x="447850" y="295475"/>
            <a:ext cx="2927350" cy="4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 rotWithShape="1">
          <a:blip r:embed="rId4">
            <a:alphaModFix/>
          </a:blip>
          <a:srcRect b="0" l="1380" r="0" t="0"/>
          <a:stretch/>
        </p:blipFill>
        <p:spPr>
          <a:xfrm>
            <a:off x="6259575" y="1473250"/>
            <a:ext cx="2185525" cy="352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 rotWithShape="1">
          <a:blip r:embed="rId5">
            <a:alphaModFix/>
          </a:blip>
          <a:srcRect b="0" l="1380" r="0" t="0"/>
          <a:stretch/>
        </p:blipFill>
        <p:spPr>
          <a:xfrm>
            <a:off x="3710625" y="1468550"/>
            <a:ext cx="2185525" cy="35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4801675" y="471942"/>
            <a:ext cx="40083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2959" lvl="0" marL="463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Favicon</a:t>
            </a: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509400" y="351000"/>
            <a:ext cx="5712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475" y="1465000"/>
            <a:ext cx="27432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/>
        </p:nvSpPr>
        <p:spPr>
          <a:xfrm>
            <a:off x="4787160" y="280440"/>
            <a:ext cx="4012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0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rPr>
              <a:t>Hovers</a:t>
            </a:r>
            <a:endParaRPr b="0" sz="272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08" y="1438523"/>
            <a:ext cx="3841874" cy="311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25" y="3570675"/>
            <a:ext cx="3841876" cy="40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25" y="2451707"/>
            <a:ext cx="3841875" cy="860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/>
          <p:nvPr/>
        </p:nvSpPr>
        <p:spPr>
          <a:xfrm>
            <a:off x="3573825" y="2854625"/>
            <a:ext cx="294300" cy="28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1750100" y="3763850"/>
            <a:ext cx="294300" cy="28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7718725" y="4044050"/>
            <a:ext cx="702000" cy="66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