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7" r:id="rId5"/>
    <p:sldId id="263" r:id="rId6"/>
    <p:sldId id="257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42E2C-C097-4399-981A-E32E1A14D8A4}" v="51" dt="2021-06-23T03:48:00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-2299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don Mattson" userId="53025a973d5e1445" providerId="LiveId" clId="{87542E2C-C097-4399-981A-E32E1A14D8A4}"/>
    <pc:docChg chg="undo redo custSel addSld delSld modSld sldOrd">
      <pc:chgData name="Sheldon Mattson" userId="53025a973d5e1445" providerId="LiveId" clId="{87542E2C-C097-4399-981A-E32E1A14D8A4}" dt="2021-06-23T23:49:25.870" v="4516" actId="2696"/>
      <pc:docMkLst>
        <pc:docMk/>
      </pc:docMkLst>
      <pc:sldChg chg="addSp delSp modSp mod setBg addAnim delAnim setClrOvrMap">
        <pc:chgData name="Sheldon Mattson" userId="53025a973d5e1445" providerId="LiveId" clId="{87542E2C-C097-4399-981A-E32E1A14D8A4}" dt="2021-06-23T01:55:53.660" v="432" actId="122"/>
        <pc:sldMkLst>
          <pc:docMk/>
          <pc:sldMk cId="2481732244" sldId="256"/>
        </pc:sldMkLst>
        <pc:spChg chg="mod">
          <ac:chgData name="Sheldon Mattson" userId="53025a973d5e1445" providerId="LiveId" clId="{87542E2C-C097-4399-981A-E32E1A14D8A4}" dt="2021-06-23T01:55:53.660" v="432" actId="122"/>
          <ac:spMkLst>
            <pc:docMk/>
            <pc:sldMk cId="2481732244" sldId="256"/>
            <ac:spMk id="2" creationId="{4C8411C8-C2C0-406E-AF15-2EF69AEED8C1}"/>
          </ac:spMkLst>
        </pc:spChg>
        <pc:spChg chg="mod">
          <ac:chgData name="Sheldon Mattson" userId="53025a973d5e1445" providerId="LiveId" clId="{87542E2C-C097-4399-981A-E32E1A14D8A4}" dt="2021-06-23T01:55:48.923" v="431" actId="26606"/>
          <ac:spMkLst>
            <pc:docMk/>
            <pc:sldMk cId="2481732244" sldId="256"/>
            <ac:spMk id="3" creationId="{75FFAE32-891D-49E5-B7E3-CC3256E2A468}"/>
          </ac:spMkLst>
        </pc:spChg>
        <pc:spChg chg="add del">
          <ac:chgData name="Sheldon Mattson" userId="53025a973d5e1445" providerId="LiveId" clId="{87542E2C-C097-4399-981A-E32E1A14D8A4}" dt="2021-06-23T01:48:51.365" v="404" actId="26606"/>
          <ac:spMkLst>
            <pc:docMk/>
            <pc:sldMk cId="2481732244" sldId="256"/>
            <ac:spMk id="5" creationId="{2FE8DED1-24FF-4A79-873B-ECE3ABE73035}"/>
          </ac:spMkLst>
        </pc:spChg>
        <pc:spChg chg="add del">
          <ac:chgData name="Sheldon Mattson" userId="53025a973d5e1445" providerId="LiveId" clId="{87542E2C-C097-4399-981A-E32E1A14D8A4}" dt="2021-06-23T01:48:51.365" v="404" actId="26606"/>
          <ac:spMkLst>
            <pc:docMk/>
            <pc:sldMk cId="2481732244" sldId="256"/>
            <ac:spMk id="6" creationId="{0AA6A048-501A-4387-906B-B8A8543E7B11}"/>
          </ac:spMkLst>
        </pc:spChg>
        <pc:spChg chg="add del">
          <ac:chgData name="Sheldon Mattson" userId="53025a973d5e1445" providerId="LiveId" clId="{87542E2C-C097-4399-981A-E32E1A14D8A4}" dt="2021-06-23T01:55:25.861" v="430" actId="26606"/>
          <ac:spMkLst>
            <pc:docMk/>
            <pc:sldMk cId="2481732244" sldId="256"/>
            <ac:spMk id="7" creationId="{CE3D4922-3D1C-4679-9A86-15BFC1A252F0}"/>
          </ac:spMkLst>
        </pc:spChg>
        <pc:spChg chg="add del">
          <ac:chgData name="Sheldon Mattson" userId="53025a973d5e1445" providerId="LiveId" clId="{87542E2C-C097-4399-981A-E32E1A14D8A4}" dt="2021-06-23T01:20:18.740" v="389" actId="26606"/>
          <ac:spMkLst>
            <pc:docMk/>
            <pc:sldMk cId="2481732244" sldId="256"/>
            <ac:spMk id="8" creationId="{675B157A-751A-4B3B-84E6-DAD66F6593CA}"/>
          </ac:spMkLst>
        </pc:spChg>
        <pc:spChg chg="add del">
          <ac:chgData name="Sheldon Mattson" userId="53025a973d5e1445" providerId="LiveId" clId="{87542E2C-C097-4399-981A-E32E1A14D8A4}" dt="2021-06-23T01:51:27.512" v="412" actId="26606"/>
          <ac:spMkLst>
            <pc:docMk/>
            <pc:sldMk cId="2481732244" sldId="256"/>
            <ac:spMk id="9" creationId="{12839A1C-34CB-4C3C-8531-CA67525FDE9E}"/>
          </ac:spMkLst>
        </pc:spChg>
        <pc:spChg chg="add del">
          <ac:chgData name="Sheldon Mattson" userId="53025a973d5e1445" providerId="LiveId" clId="{87542E2C-C097-4399-981A-E32E1A14D8A4}" dt="2021-06-23T01:51:27.512" v="412" actId="26606"/>
          <ac:spMkLst>
            <pc:docMk/>
            <pc:sldMk cId="2481732244" sldId="256"/>
            <ac:spMk id="11" creationId="{FAC94EAF-F7F7-4727-AE69-A7036B4A5122}"/>
          </ac:spMkLst>
        </pc:spChg>
        <pc:spChg chg="add del">
          <ac:chgData name="Sheldon Mattson" userId="53025a973d5e1445" providerId="LiveId" clId="{87542E2C-C097-4399-981A-E32E1A14D8A4}" dt="2021-06-23T01:49:10.460" v="409" actId="26606"/>
          <ac:spMkLst>
            <pc:docMk/>
            <pc:sldMk cId="2481732244" sldId="256"/>
            <ac:spMk id="13" creationId="{D360EBE3-31BB-422F-AA87-FA3873DAE484}"/>
          </ac:spMkLst>
        </pc:spChg>
        <pc:spChg chg="add del">
          <ac:chgData name="Sheldon Mattson" userId="53025a973d5e1445" providerId="LiveId" clId="{87542E2C-C097-4399-981A-E32E1A14D8A4}" dt="2021-06-23T01:49:10.460" v="409" actId="26606"/>
          <ac:spMkLst>
            <pc:docMk/>
            <pc:sldMk cId="2481732244" sldId="256"/>
            <ac:spMk id="16" creationId="{597EA66B-2AAB-42B0-9F9D-38920D8D82D7}"/>
          </ac:spMkLst>
        </pc:spChg>
        <pc:spChg chg="add del">
          <ac:chgData name="Sheldon Mattson" userId="53025a973d5e1445" providerId="LiveId" clId="{87542E2C-C097-4399-981A-E32E1A14D8A4}" dt="2021-06-23T01:20:18.740" v="389" actId="26606"/>
          <ac:spMkLst>
            <pc:docMk/>
            <pc:sldMk cId="2481732244" sldId="256"/>
            <ac:spMk id="18" creationId="{734F9891-918B-4907-B215-68406A700E8D}"/>
          </ac:spMkLst>
        </pc:spChg>
        <pc:spChg chg="add del">
          <ac:chgData name="Sheldon Mattson" userId="53025a973d5e1445" providerId="LiveId" clId="{87542E2C-C097-4399-981A-E32E1A14D8A4}" dt="2021-06-23T01:51:26.805" v="411" actId="26606"/>
          <ac:spMkLst>
            <pc:docMk/>
            <pc:sldMk cId="2481732244" sldId="256"/>
            <ac:spMk id="19" creationId="{12839A1C-34CB-4C3C-8531-CA67525FDE9E}"/>
          </ac:spMkLst>
        </pc:spChg>
        <pc:spChg chg="add del">
          <ac:chgData name="Sheldon Mattson" userId="53025a973d5e1445" providerId="LiveId" clId="{87542E2C-C097-4399-981A-E32E1A14D8A4}" dt="2021-06-23T01:51:26.805" v="411" actId="26606"/>
          <ac:spMkLst>
            <pc:docMk/>
            <pc:sldMk cId="2481732244" sldId="256"/>
            <ac:spMk id="21" creationId="{FAC94EAF-F7F7-4727-AE69-A7036B4A5122}"/>
          </ac:spMkLst>
        </pc:spChg>
        <pc:spChg chg="add del">
          <ac:chgData name="Sheldon Mattson" userId="53025a973d5e1445" providerId="LiveId" clId="{87542E2C-C097-4399-981A-E32E1A14D8A4}" dt="2021-06-23T01:55:25.861" v="430" actId="26606"/>
          <ac:spMkLst>
            <pc:docMk/>
            <pc:sldMk cId="2481732244" sldId="256"/>
            <ac:spMk id="22" creationId="{164E9BCF-1B67-4514-808C-A5DCBDEB4A85}"/>
          </ac:spMkLst>
        </pc:spChg>
        <pc:spChg chg="add">
          <ac:chgData name="Sheldon Mattson" userId="53025a973d5e1445" providerId="LiveId" clId="{87542E2C-C097-4399-981A-E32E1A14D8A4}" dt="2021-06-23T01:55:48.923" v="431" actId="26606"/>
          <ac:spMkLst>
            <pc:docMk/>
            <pc:sldMk cId="2481732244" sldId="256"/>
            <ac:spMk id="23" creationId="{CE3D4922-3D1C-4679-9A86-15BFC1A252F0}"/>
          </ac:spMkLst>
        </pc:spChg>
        <pc:spChg chg="add">
          <ac:chgData name="Sheldon Mattson" userId="53025a973d5e1445" providerId="LiveId" clId="{87542E2C-C097-4399-981A-E32E1A14D8A4}" dt="2021-06-23T01:55:48.923" v="431" actId="26606"/>
          <ac:spMkLst>
            <pc:docMk/>
            <pc:sldMk cId="2481732244" sldId="256"/>
            <ac:spMk id="24" creationId="{164E9BCF-1B67-4514-808C-A5DCBDEB4A85}"/>
          </ac:spMkLst>
        </pc:spChg>
        <pc:spChg chg="add del">
          <ac:chgData name="Sheldon Mattson" userId="53025a973d5e1445" providerId="LiveId" clId="{87542E2C-C097-4399-981A-E32E1A14D8A4}" dt="2021-06-23T01:19:55.342" v="384" actId="26606"/>
          <ac:spMkLst>
            <pc:docMk/>
            <pc:sldMk cId="2481732244" sldId="256"/>
            <ac:spMk id="25" creationId="{675B157A-751A-4B3B-84E6-DAD66F6593CA}"/>
          </ac:spMkLst>
        </pc:spChg>
        <pc:spChg chg="add del">
          <ac:chgData name="Sheldon Mattson" userId="53025a973d5e1445" providerId="LiveId" clId="{87542E2C-C097-4399-981A-E32E1A14D8A4}" dt="2021-06-23T01:19:55.342" v="384" actId="26606"/>
          <ac:spMkLst>
            <pc:docMk/>
            <pc:sldMk cId="2481732244" sldId="256"/>
            <ac:spMk id="35" creationId="{734F9891-918B-4907-B215-68406A700E8D}"/>
          </ac:spMkLst>
        </pc:spChg>
        <pc:spChg chg="add del">
          <ac:chgData name="Sheldon Mattson" userId="53025a973d5e1445" providerId="LiveId" clId="{87542E2C-C097-4399-981A-E32E1A14D8A4}" dt="2021-06-23T01:20:17.001" v="388" actId="26606"/>
          <ac:spMkLst>
            <pc:docMk/>
            <pc:sldMk cId="2481732244" sldId="256"/>
            <ac:spMk id="39" creationId="{E5A92FE9-DB05-4D0D-AF5A-BE8664B9FFB4}"/>
          </ac:spMkLst>
        </pc:spChg>
        <pc:spChg chg="add del">
          <ac:chgData name="Sheldon Mattson" userId="53025a973d5e1445" providerId="LiveId" clId="{87542E2C-C097-4399-981A-E32E1A14D8A4}" dt="2021-06-23T01:20:16.369" v="387" actId="26606"/>
          <ac:spMkLst>
            <pc:docMk/>
            <pc:sldMk cId="2481732244" sldId="256"/>
            <ac:spMk id="45" creationId="{384E03DA-B800-46E1-AF36-59DF74A4B0F7}"/>
          </ac:spMkLst>
        </pc:spChg>
        <pc:spChg chg="add del">
          <ac:chgData name="Sheldon Mattson" userId="53025a973d5e1445" providerId="LiveId" clId="{87542E2C-C097-4399-981A-E32E1A14D8A4}" dt="2021-06-23T01:20:16.369" v="387" actId="26606"/>
          <ac:spMkLst>
            <pc:docMk/>
            <pc:sldMk cId="2481732244" sldId="256"/>
            <ac:spMk id="47" creationId="{D7A9900B-CB87-464C-884A-B15D70B64935}"/>
          </ac:spMkLst>
        </pc:spChg>
        <pc:grpChg chg="add del">
          <ac:chgData name="Sheldon Mattson" userId="53025a973d5e1445" providerId="LiveId" clId="{87542E2C-C097-4399-981A-E32E1A14D8A4}" dt="2021-06-23T01:20:18.740" v="389" actId="26606"/>
          <ac:grpSpMkLst>
            <pc:docMk/>
            <pc:sldMk cId="2481732244" sldId="256"/>
            <ac:grpSpMk id="10" creationId="{FBC8EF01-693C-48AC-85A7-E9DECBCDB7D3}"/>
          </ac:grpSpMkLst>
        </pc:grpChg>
        <pc:grpChg chg="add del">
          <ac:chgData name="Sheldon Mattson" userId="53025a973d5e1445" providerId="LiveId" clId="{87542E2C-C097-4399-981A-E32E1A14D8A4}" dt="2021-06-23T01:55:25.861" v="430" actId="26606"/>
          <ac:grpSpMkLst>
            <pc:docMk/>
            <pc:sldMk cId="2481732244" sldId="256"/>
            <ac:grpSpMk id="12" creationId="{32238778-9D1D-45F4-BB78-76F208A224B4}"/>
          </ac:grpSpMkLst>
        </pc:grpChg>
        <pc:grpChg chg="add">
          <ac:chgData name="Sheldon Mattson" userId="53025a973d5e1445" providerId="LiveId" clId="{87542E2C-C097-4399-981A-E32E1A14D8A4}" dt="2021-06-23T01:55:48.923" v="431" actId="26606"/>
          <ac:grpSpMkLst>
            <pc:docMk/>
            <pc:sldMk cId="2481732244" sldId="256"/>
            <ac:grpSpMk id="26" creationId="{32238778-9D1D-45F4-BB78-76F208A224B4}"/>
          </ac:grpSpMkLst>
        </pc:grpChg>
        <pc:grpChg chg="add del">
          <ac:chgData name="Sheldon Mattson" userId="53025a973d5e1445" providerId="LiveId" clId="{87542E2C-C097-4399-981A-E32E1A14D8A4}" dt="2021-06-23T01:19:55.342" v="384" actId="26606"/>
          <ac:grpSpMkLst>
            <pc:docMk/>
            <pc:sldMk cId="2481732244" sldId="256"/>
            <ac:grpSpMk id="27" creationId="{FBC8EF01-693C-48AC-85A7-E9DECBCDB7D3}"/>
          </ac:grpSpMkLst>
        </pc:grpChg>
        <pc:grpChg chg="add del">
          <ac:chgData name="Sheldon Mattson" userId="53025a973d5e1445" providerId="LiveId" clId="{87542E2C-C097-4399-981A-E32E1A14D8A4}" dt="2021-06-23T01:20:17.001" v="388" actId="26606"/>
          <ac:grpSpMkLst>
            <pc:docMk/>
            <pc:sldMk cId="2481732244" sldId="256"/>
            <ac:grpSpMk id="40" creationId="{53D9B26A-5143-49A7-BA98-D871D5BD719A}"/>
          </ac:grpSpMkLst>
        </pc:grpChg>
        <pc:cxnChg chg="add del">
          <ac:chgData name="Sheldon Mattson" userId="53025a973d5e1445" providerId="LiveId" clId="{87542E2C-C097-4399-981A-E32E1A14D8A4}" dt="2021-06-23T01:20:18.740" v="389" actId="26606"/>
          <ac:cxnSpMkLst>
            <pc:docMk/>
            <pc:sldMk cId="2481732244" sldId="256"/>
            <ac:cxnSpMk id="20" creationId="{ABE42DBE-98BB-40FC-9C91-3BCB67F8385F}"/>
          </ac:cxnSpMkLst>
        </pc:cxnChg>
        <pc:cxnChg chg="add del">
          <ac:chgData name="Sheldon Mattson" userId="53025a973d5e1445" providerId="LiveId" clId="{87542E2C-C097-4399-981A-E32E1A14D8A4}" dt="2021-06-23T01:19:55.342" v="384" actId="26606"/>
          <ac:cxnSpMkLst>
            <pc:docMk/>
            <pc:sldMk cId="2481732244" sldId="256"/>
            <ac:cxnSpMk id="37" creationId="{ABE42DBE-98BB-40FC-9C91-3BCB67F8385F}"/>
          </ac:cxnSpMkLst>
        </pc:cxnChg>
        <pc:cxnChg chg="add del">
          <ac:chgData name="Sheldon Mattson" userId="53025a973d5e1445" providerId="LiveId" clId="{87542E2C-C097-4399-981A-E32E1A14D8A4}" dt="2021-06-23T01:20:16.369" v="387" actId="26606"/>
          <ac:cxnSpMkLst>
            <pc:docMk/>
            <pc:sldMk cId="2481732244" sldId="256"/>
            <ac:cxnSpMk id="49" creationId="{2095369B-D528-438E-80C9-A093047670EE}"/>
          </ac:cxnSpMkLst>
        </pc:cxnChg>
      </pc:sldChg>
      <pc:sldChg chg="addSp delSp modSp mod delDesignElem">
        <pc:chgData name="Sheldon Mattson" userId="53025a973d5e1445" providerId="LiveId" clId="{87542E2C-C097-4399-981A-E32E1A14D8A4}" dt="2021-06-23T23:37:15.466" v="4251" actId="1076"/>
        <pc:sldMkLst>
          <pc:docMk/>
          <pc:sldMk cId="1113105695" sldId="257"/>
        </pc:sldMkLst>
        <pc:spChg chg="mod">
          <ac:chgData name="Sheldon Mattson" userId="53025a973d5e1445" providerId="LiveId" clId="{87542E2C-C097-4399-981A-E32E1A14D8A4}" dt="2021-06-23T03:40:15.757" v="2983" actId="122"/>
          <ac:spMkLst>
            <pc:docMk/>
            <pc:sldMk cId="1113105695" sldId="257"/>
            <ac:spMk id="2" creationId="{3EBDE7CE-CD7E-4FAB-8B06-36E657778575}"/>
          </ac:spMkLst>
        </pc:spChg>
        <pc:spChg chg="mod">
          <ac:chgData name="Sheldon Mattson" userId="53025a973d5e1445" providerId="LiveId" clId="{87542E2C-C097-4399-981A-E32E1A14D8A4}" dt="2021-06-23T02:23:56.280" v="1015" actId="1076"/>
          <ac:spMkLst>
            <pc:docMk/>
            <pc:sldMk cId="1113105695" sldId="257"/>
            <ac:spMk id="3" creationId="{0BBD305A-CA83-4656-95D3-16C213683A0E}"/>
          </ac:spMkLst>
        </pc:spChg>
        <pc:spChg chg="add del mod">
          <ac:chgData name="Sheldon Mattson" userId="53025a973d5e1445" providerId="LiveId" clId="{87542E2C-C097-4399-981A-E32E1A14D8A4}" dt="2021-06-23T02:58:06.023" v="1534"/>
          <ac:spMkLst>
            <pc:docMk/>
            <pc:sldMk cId="1113105695" sldId="257"/>
            <ac:spMk id="6" creationId="{0A898101-D7DC-472F-AFD4-962616BF893E}"/>
          </ac:spMkLst>
        </pc:spChg>
        <pc:spChg chg="add del mod">
          <ac:chgData name="Sheldon Mattson" userId="53025a973d5e1445" providerId="LiveId" clId="{87542E2C-C097-4399-981A-E32E1A14D8A4}" dt="2021-06-23T03:25:30.342" v="1793"/>
          <ac:spMkLst>
            <pc:docMk/>
            <pc:sldMk cId="1113105695" sldId="257"/>
            <ac:spMk id="7" creationId="{6EC83891-6D82-4E1F-8F68-87DCE3B0B13B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113105695" sldId="257"/>
            <ac:spMk id="8" creationId="{C8643778-7F6C-4E8D-84D1-D5CDB9928191}"/>
          </ac:spMkLst>
        </pc:spChg>
        <pc:spChg chg="add mod">
          <ac:chgData name="Sheldon Mattson" userId="53025a973d5e1445" providerId="LiveId" clId="{87542E2C-C097-4399-981A-E32E1A14D8A4}" dt="2021-06-23T23:37:15.466" v="4251" actId="1076"/>
          <ac:spMkLst>
            <pc:docMk/>
            <pc:sldMk cId="1113105695" sldId="257"/>
            <ac:spMk id="9" creationId="{0D64294F-FEB6-4BDB-B741-CC40BD559B36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113105695" sldId="257"/>
            <ac:spMk id="10" creationId="{1D22F88D-6907-48AF-B024-346E855E0D96}"/>
          </ac:spMkLst>
        </pc:spChg>
        <pc:grpChg chg="add del">
          <ac:chgData name="Sheldon Mattson" userId="53025a973d5e1445" providerId="LiveId" clId="{87542E2C-C097-4399-981A-E32E1A14D8A4}" dt="2021-06-23T01:51:28.171" v="413"/>
          <ac:grpSpMkLst>
            <pc:docMk/>
            <pc:sldMk cId="1113105695" sldId="257"/>
            <ac:grpSpMk id="12" creationId="{F3842748-48B5-4DD0-A06A-A31C74024A99}"/>
          </ac:grpSpMkLst>
        </pc:grpChg>
        <pc:picChg chg="add mod">
          <ac:chgData name="Sheldon Mattson" userId="53025a973d5e1445" providerId="LiveId" clId="{87542E2C-C097-4399-981A-E32E1A14D8A4}" dt="2021-06-23T02:23:51.339" v="1014" actId="1076"/>
          <ac:picMkLst>
            <pc:docMk/>
            <pc:sldMk cId="1113105695" sldId="257"/>
            <ac:picMk id="5" creationId="{A23C3EB4-7774-4ACA-8953-536072A89A9C}"/>
          </ac:picMkLst>
        </pc:picChg>
      </pc:sldChg>
      <pc:sldChg chg="addSp delSp modSp del mod ord delDesignElem">
        <pc:chgData name="Sheldon Mattson" userId="53025a973d5e1445" providerId="LiveId" clId="{87542E2C-C097-4399-981A-E32E1A14D8A4}" dt="2021-06-23T23:49:20.765" v="4515" actId="2696"/>
        <pc:sldMkLst>
          <pc:docMk/>
          <pc:sldMk cId="1861199888" sldId="258"/>
        </pc:sldMkLst>
        <pc:spChg chg="mod">
          <ac:chgData name="Sheldon Mattson" userId="53025a973d5e1445" providerId="LiveId" clId="{87542E2C-C097-4399-981A-E32E1A14D8A4}" dt="2021-06-22T12:36:26.394" v="32" actId="255"/>
          <ac:spMkLst>
            <pc:docMk/>
            <pc:sldMk cId="1861199888" sldId="258"/>
            <ac:spMk id="2" creationId="{6E73A2A3-1BE8-46F4-B799-B84552A25515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861199888" sldId="258"/>
            <ac:spMk id="8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861199888" sldId="258"/>
            <ac:spMk id="10" creationId="{1D22F88D-6907-48AF-B024-346E855E0D96}"/>
          </ac:spMkLst>
        </pc:spChg>
        <pc:grpChg chg="add del">
          <ac:chgData name="Sheldon Mattson" userId="53025a973d5e1445" providerId="LiveId" clId="{87542E2C-C097-4399-981A-E32E1A14D8A4}" dt="2021-06-23T01:51:28.171" v="413"/>
          <ac:grpSpMkLst>
            <pc:docMk/>
            <pc:sldMk cId="1861199888" sldId="258"/>
            <ac:grpSpMk id="12" creationId="{F3842748-48B5-4DD0-A06A-A31C74024A99}"/>
          </ac:grpSpMkLst>
        </pc:grpChg>
      </pc:sldChg>
      <pc:sldChg chg="addSp delSp modSp new mod ord setBg setClrOvrMap delDesignElem">
        <pc:chgData name="Sheldon Mattson" userId="53025a973d5e1445" providerId="LiveId" clId="{87542E2C-C097-4399-981A-E32E1A14D8A4}" dt="2021-06-23T22:26:37.063" v="3659" actId="20577"/>
        <pc:sldMkLst>
          <pc:docMk/>
          <pc:sldMk cId="252524392" sldId="259"/>
        </pc:sldMkLst>
        <pc:spChg chg="mod">
          <ac:chgData name="Sheldon Mattson" userId="53025a973d5e1445" providerId="LiveId" clId="{87542E2C-C097-4399-981A-E32E1A14D8A4}" dt="2021-06-23T03:21:13.385" v="1788" actId="1076"/>
          <ac:spMkLst>
            <pc:docMk/>
            <pc:sldMk cId="252524392" sldId="259"/>
            <ac:spMk id="2" creationId="{353CB5E2-1652-47A0-A52E-B8F851304D5E}"/>
          </ac:spMkLst>
        </pc:spChg>
        <pc:spChg chg="del mod">
          <ac:chgData name="Sheldon Mattson" userId="53025a973d5e1445" providerId="LiveId" clId="{87542E2C-C097-4399-981A-E32E1A14D8A4}" dt="2021-06-22T12:39:56.623" v="52" actId="21"/>
          <ac:spMkLst>
            <pc:docMk/>
            <pc:sldMk cId="252524392" sldId="259"/>
            <ac:spMk id="3" creationId="{343FCE1D-D88F-4755-8DD4-30082A9C8C90}"/>
          </ac:spMkLst>
        </pc:spChg>
        <pc:spChg chg="add del mod">
          <ac:chgData name="Sheldon Mattson" userId="53025a973d5e1445" providerId="LiveId" clId="{87542E2C-C097-4399-981A-E32E1A14D8A4}" dt="2021-06-22T12:44:26.730" v="56" actId="21"/>
          <ac:spMkLst>
            <pc:docMk/>
            <pc:sldMk cId="252524392" sldId="259"/>
            <ac:spMk id="4" creationId="{98031FC0-FB41-4338-ADB9-7D3C6F70A790}"/>
          </ac:spMkLst>
        </pc:spChg>
        <pc:spChg chg="add del mod">
          <ac:chgData name="Sheldon Mattson" userId="53025a973d5e1445" providerId="LiveId" clId="{87542E2C-C097-4399-981A-E32E1A14D8A4}" dt="2021-06-22T12:44:33.592" v="58" actId="21"/>
          <ac:spMkLst>
            <pc:docMk/>
            <pc:sldMk cId="252524392" sldId="259"/>
            <ac:spMk id="5" creationId="{7B773A5F-F52E-45B1-9E73-D353B2E0E64D}"/>
          </ac:spMkLst>
        </pc:spChg>
        <pc:spChg chg="add del mod">
          <ac:chgData name="Sheldon Mattson" userId="53025a973d5e1445" providerId="LiveId" clId="{87542E2C-C097-4399-981A-E32E1A14D8A4}" dt="2021-06-22T12:40:02.110" v="53" actId="21"/>
          <ac:spMkLst>
            <pc:docMk/>
            <pc:sldMk cId="252524392" sldId="259"/>
            <ac:spMk id="7" creationId="{670C30D9-74BE-4B2D-945B-444A6BEA8D9B}"/>
          </ac:spMkLst>
        </pc:spChg>
        <pc:spChg chg="add del">
          <ac:chgData name="Sheldon Mattson" userId="53025a973d5e1445" providerId="LiveId" clId="{87542E2C-C097-4399-981A-E32E1A14D8A4}" dt="2021-06-22T12:35:44.559" v="22" actId="26606"/>
          <ac:spMkLst>
            <pc:docMk/>
            <pc:sldMk cId="252524392" sldId="259"/>
            <ac:spMk id="10" creationId="{1D22F88D-6907-48AF-B024-346E855E0D96}"/>
          </ac:spMkLst>
        </pc:spChg>
        <pc:spChg chg="add del">
          <ac:chgData name="Sheldon Mattson" userId="53025a973d5e1445" providerId="LiveId" clId="{87542E2C-C097-4399-981A-E32E1A14D8A4}" dt="2021-06-22T12:35:38.829" v="20" actId="26606"/>
          <ac:spMkLst>
            <pc:docMk/>
            <pc:sldMk cId="252524392" sldId="259"/>
            <ac:spMk id="16" creationId="{CE3D4922-3D1C-4679-9A86-15BFC1A252F0}"/>
          </ac:spMkLst>
        </pc:spChg>
        <pc:spChg chg="add del">
          <ac:chgData name="Sheldon Mattson" userId="53025a973d5e1445" providerId="LiveId" clId="{87542E2C-C097-4399-981A-E32E1A14D8A4}" dt="2021-06-22T12:35:38.829" v="20" actId="26606"/>
          <ac:spMkLst>
            <pc:docMk/>
            <pc:sldMk cId="252524392" sldId="259"/>
            <ac:spMk id="18" creationId="{164E9BCF-1B67-4514-808C-A5DCBDEB4A85}"/>
          </ac:spMkLst>
        </pc:spChg>
        <pc:spChg chg="add mod">
          <ac:chgData name="Sheldon Mattson" userId="53025a973d5e1445" providerId="LiveId" clId="{87542E2C-C097-4399-981A-E32E1A14D8A4}" dt="2021-06-23T22:26:37.063" v="3659" actId="20577"/>
          <ac:spMkLst>
            <pc:docMk/>
            <pc:sldMk cId="252524392" sldId="259"/>
            <ac:spMk id="19" creationId="{50A05170-A2BB-41F0-8DC0-457B47ADE020}"/>
          </ac:spMkLst>
        </pc:spChg>
        <pc:spChg chg="add del">
          <ac:chgData name="Sheldon Mattson" userId="53025a973d5e1445" providerId="LiveId" clId="{87542E2C-C097-4399-981A-E32E1A14D8A4}" dt="2021-06-22T12:35:44.559" v="22" actId="26606"/>
          <ac:spMkLst>
            <pc:docMk/>
            <pc:sldMk cId="252524392" sldId="259"/>
            <ac:spMk id="28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2T12:35:48.628" v="24" actId="26606"/>
          <ac:spMkLst>
            <pc:docMk/>
            <pc:sldMk cId="252524392" sldId="259"/>
            <ac:spMk id="35" creationId="{CE3D4922-3D1C-4679-9A86-15BFC1A252F0}"/>
          </ac:spMkLst>
        </pc:spChg>
        <pc:spChg chg="add del">
          <ac:chgData name="Sheldon Mattson" userId="53025a973d5e1445" providerId="LiveId" clId="{87542E2C-C097-4399-981A-E32E1A14D8A4}" dt="2021-06-22T12:35:48.628" v="24" actId="26606"/>
          <ac:spMkLst>
            <pc:docMk/>
            <pc:sldMk cId="252524392" sldId="259"/>
            <ac:spMk id="36" creationId="{164E9BCF-1B67-4514-808C-A5DCBDEB4A85}"/>
          </ac:spMkLst>
        </pc:spChg>
        <pc:spChg chg="add del">
          <ac:chgData name="Sheldon Mattson" userId="53025a973d5e1445" providerId="LiveId" clId="{87542E2C-C097-4399-981A-E32E1A14D8A4}" dt="2021-06-22T12:35:51.242" v="26" actId="26606"/>
          <ac:spMkLst>
            <pc:docMk/>
            <pc:sldMk cId="252524392" sldId="259"/>
            <ac:spMk id="39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2T12:35:51.242" v="26" actId="26606"/>
          <ac:spMkLst>
            <pc:docMk/>
            <pc:sldMk cId="252524392" sldId="259"/>
            <ac:spMk id="40" creationId="{1D22F88D-6907-48AF-B024-346E855E0D96}"/>
          </ac:spMkLst>
        </pc:spChg>
        <pc:spChg chg="add del">
          <ac:chgData name="Sheldon Mattson" userId="53025a973d5e1445" providerId="LiveId" clId="{87542E2C-C097-4399-981A-E32E1A14D8A4}" dt="2021-06-22T13:41:49.320" v="246" actId="26606"/>
          <ac:spMkLst>
            <pc:docMk/>
            <pc:sldMk cId="252524392" sldId="259"/>
            <ac:spMk id="48" creationId="{CE3D4922-3D1C-4679-9A86-15BFC1A252F0}"/>
          </ac:spMkLst>
        </pc:spChg>
        <pc:spChg chg="add del">
          <ac:chgData name="Sheldon Mattson" userId="53025a973d5e1445" providerId="LiveId" clId="{87542E2C-C097-4399-981A-E32E1A14D8A4}" dt="2021-06-22T13:41:49.320" v="246" actId="26606"/>
          <ac:spMkLst>
            <pc:docMk/>
            <pc:sldMk cId="252524392" sldId="259"/>
            <ac:spMk id="49" creationId="{164E9BCF-1B67-4514-808C-A5DCBDEB4A85}"/>
          </ac:spMkLst>
        </pc:spChg>
        <pc:spChg chg="add del mod">
          <ac:chgData name="Sheldon Mattson" userId="53025a973d5e1445" providerId="LiveId" clId="{87542E2C-C097-4399-981A-E32E1A14D8A4}" dt="2021-06-23T02:34:13.952" v="1044" actId="21"/>
          <ac:spMkLst>
            <pc:docMk/>
            <pc:sldMk cId="252524392" sldId="259"/>
            <ac:spMk id="53" creationId="{8FF9BBB3-F53A-4FD3-B3AE-C9C99DAAC1B0}"/>
          </ac:spMkLst>
        </pc:spChg>
        <pc:spChg chg="add del mod">
          <ac:chgData name="Sheldon Mattson" userId="53025a973d5e1445" providerId="LiveId" clId="{87542E2C-C097-4399-981A-E32E1A14D8A4}" dt="2021-06-23T02:34:21.285" v="1045" actId="21"/>
          <ac:spMkLst>
            <pc:docMk/>
            <pc:sldMk cId="252524392" sldId="259"/>
            <ac:spMk id="54" creationId="{11752C38-B93B-4043-AC80-080D0920EE5B}"/>
          </ac:spMkLst>
        </pc:spChg>
        <pc:spChg chg="add del">
          <ac:chgData name="Sheldon Mattson" userId="53025a973d5e1445" providerId="LiveId" clId="{87542E2C-C097-4399-981A-E32E1A14D8A4}" dt="2021-06-22T13:49:31.325" v="291" actId="26606"/>
          <ac:spMkLst>
            <pc:docMk/>
            <pc:sldMk cId="252524392" sldId="259"/>
            <ac:spMk id="55" creationId="{2FCD9B94-D70B-4446-85E5-ACD3904289CB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252524392" sldId="259"/>
            <ac:spMk id="59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252524392" sldId="259"/>
            <ac:spMk id="60" creationId="{1D22F88D-6907-48AF-B024-346E855E0D96}"/>
          </ac:spMkLst>
        </pc:spChg>
        <pc:spChg chg="add del">
          <ac:chgData name="Sheldon Mattson" userId="53025a973d5e1445" providerId="LiveId" clId="{87542E2C-C097-4399-981A-E32E1A14D8A4}" dt="2021-06-22T13:46:13.018" v="269" actId="26606"/>
          <ac:spMkLst>
            <pc:docMk/>
            <pc:sldMk cId="252524392" sldId="259"/>
            <ac:spMk id="62" creationId="{2FCD9B94-D70B-4446-85E5-ACD3904289CB}"/>
          </ac:spMkLst>
        </pc:spChg>
        <pc:grpChg chg="add del">
          <ac:chgData name="Sheldon Mattson" userId="53025a973d5e1445" providerId="LiveId" clId="{87542E2C-C097-4399-981A-E32E1A14D8A4}" dt="2021-06-22T12:35:38.829" v="20" actId="26606"/>
          <ac:grpSpMkLst>
            <pc:docMk/>
            <pc:sldMk cId="252524392" sldId="259"/>
            <ac:grpSpMk id="8" creationId="{E9D059B6-ADD8-488A-B346-63289E90D13F}"/>
          </ac:grpSpMkLst>
        </pc:grpChg>
        <pc:grpChg chg="add del">
          <ac:chgData name="Sheldon Mattson" userId="53025a973d5e1445" providerId="LiveId" clId="{87542E2C-C097-4399-981A-E32E1A14D8A4}" dt="2021-06-22T12:35:44.559" v="22" actId="26606"/>
          <ac:grpSpMkLst>
            <pc:docMk/>
            <pc:sldMk cId="252524392" sldId="259"/>
            <ac:grpSpMk id="12" creationId="{F3842748-48B5-4DD0-A06A-A31C74024A99}"/>
          </ac:grpSpMkLst>
        </pc:grpChg>
        <pc:grpChg chg="add del">
          <ac:chgData name="Sheldon Mattson" userId="53025a973d5e1445" providerId="LiveId" clId="{87542E2C-C097-4399-981A-E32E1A14D8A4}" dt="2021-06-22T12:35:38.829" v="20" actId="26606"/>
          <ac:grpSpMkLst>
            <pc:docMk/>
            <pc:sldMk cId="252524392" sldId="259"/>
            <ac:grpSpMk id="20" creationId="{32238778-9D1D-45F4-BB78-76F208A224B4}"/>
          </ac:grpSpMkLst>
        </pc:grpChg>
        <pc:grpChg chg="add del">
          <ac:chgData name="Sheldon Mattson" userId="53025a973d5e1445" providerId="LiveId" clId="{87542E2C-C097-4399-981A-E32E1A14D8A4}" dt="2021-06-22T12:35:48.628" v="24" actId="26606"/>
          <ac:grpSpMkLst>
            <pc:docMk/>
            <pc:sldMk cId="252524392" sldId="259"/>
            <ac:grpSpMk id="32" creationId="{E9D059B6-ADD8-488A-B346-63289E90D13F}"/>
          </ac:grpSpMkLst>
        </pc:grpChg>
        <pc:grpChg chg="add del">
          <ac:chgData name="Sheldon Mattson" userId="53025a973d5e1445" providerId="LiveId" clId="{87542E2C-C097-4399-981A-E32E1A14D8A4}" dt="2021-06-22T12:35:48.628" v="24" actId="26606"/>
          <ac:grpSpMkLst>
            <pc:docMk/>
            <pc:sldMk cId="252524392" sldId="259"/>
            <ac:grpSpMk id="37" creationId="{32238778-9D1D-45F4-BB78-76F208A224B4}"/>
          </ac:grpSpMkLst>
        </pc:grpChg>
        <pc:grpChg chg="add del">
          <ac:chgData name="Sheldon Mattson" userId="53025a973d5e1445" providerId="LiveId" clId="{87542E2C-C097-4399-981A-E32E1A14D8A4}" dt="2021-06-22T12:35:51.242" v="26" actId="26606"/>
          <ac:grpSpMkLst>
            <pc:docMk/>
            <pc:sldMk cId="252524392" sldId="259"/>
            <ac:grpSpMk id="41" creationId="{F3842748-48B5-4DD0-A06A-A31C74024A99}"/>
          </ac:grpSpMkLst>
        </pc:grpChg>
        <pc:grpChg chg="add del">
          <ac:chgData name="Sheldon Mattson" userId="53025a973d5e1445" providerId="LiveId" clId="{87542E2C-C097-4399-981A-E32E1A14D8A4}" dt="2021-06-22T13:41:49.320" v="246" actId="26606"/>
          <ac:grpSpMkLst>
            <pc:docMk/>
            <pc:sldMk cId="252524392" sldId="259"/>
            <ac:grpSpMk id="45" creationId="{E9D059B6-ADD8-488A-B346-63289E90D13F}"/>
          </ac:grpSpMkLst>
        </pc:grpChg>
        <pc:grpChg chg="add del">
          <ac:chgData name="Sheldon Mattson" userId="53025a973d5e1445" providerId="LiveId" clId="{87542E2C-C097-4399-981A-E32E1A14D8A4}" dt="2021-06-22T13:41:49.320" v="246" actId="26606"/>
          <ac:grpSpMkLst>
            <pc:docMk/>
            <pc:sldMk cId="252524392" sldId="259"/>
            <ac:grpSpMk id="50" creationId="{32238778-9D1D-45F4-BB78-76F208A224B4}"/>
          </ac:grpSpMkLst>
        </pc:grpChg>
        <pc:grpChg chg="add del">
          <ac:chgData name="Sheldon Mattson" userId="53025a973d5e1445" providerId="LiveId" clId="{87542E2C-C097-4399-981A-E32E1A14D8A4}" dt="2021-06-23T01:51:28.171" v="413"/>
          <ac:grpSpMkLst>
            <pc:docMk/>
            <pc:sldMk cId="252524392" sldId="259"/>
            <ac:grpSpMk id="66" creationId="{F3842748-48B5-4DD0-A06A-A31C74024A99}"/>
          </ac:grpSpMkLst>
        </pc:grpChg>
        <pc:picChg chg="add del mod ord">
          <ac:chgData name="Sheldon Mattson" userId="53025a973d5e1445" providerId="LiveId" clId="{87542E2C-C097-4399-981A-E32E1A14D8A4}" dt="2021-06-22T13:49:26.270" v="290" actId="21"/>
          <ac:picMkLst>
            <pc:docMk/>
            <pc:sldMk cId="252524392" sldId="259"/>
            <ac:picMk id="27" creationId="{4E8CCFA5-F329-40CF-8BAF-8C85DE430D76}"/>
          </ac:picMkLst>
        </pc:picChg>
        <pc:picChg chg="add del mod ord">
          <ac:chgData name="Sheldon Mattson" userId="53025a973d5e1445" providerId="LiveId" clId="{87542E2C-C097-4399-981A-E32E1A14D8A4}" dt="2021-06-22T13:49:13.196" v="286"/>
          <ac:picMkLst>
            <pc:docMk/>
            <pc:sldMk cId="252524392" sldId="259"/>
            <ac:picMk id="31" creationId="{09896A3B-3619-444A-AC7C-A853BA66DF4A}"/>
          </ac:picMkLst>
        </pc:picChg>
        <pc:picChg chg="add del mod ord">
          <ac:chgData name="Sheldon Mattson" userId="53025a973d5e1445" providerId="LiveId" clId="{87542E2C-C097-4399-981A-E32E1A14D8A4}" dt="2021-06-22T13:49:08.320" v="277" actId="931"/>
          <ac:picMkLst>
            <pc:docMk/>
            <pc:sldMk cId="252524392" sldId="259"/>
            <ac:picMk id="44" creationId="{648745D8-C948-4488-8D62-BE4AE6FD4C1A}"/>
          </ac:picMkLst>
        </pc:picChg>
        <pc:picChg chg="add del mod">
          <ac:chgData name="Sheldon Mattson" userId="53025a973d5e1445" providerId="LiveId" clId="{87542E2C-C097-4399-981A-E32E1A14D8A4}" dt="2021-06-23T02:34:08.634" v="1043" actId="21"/>
          <ac:picMkLst>
            <pc:docMk/>
            <pc:sldMk cId="252524392" sldId="259"/>
            <ac:picMk id="52" creationId="{178BCC88-304D-43BE-90FE-1EBB4025CB75}"/>
          </ac:picMkLst>
        </pc:picChg>
        <pc:cxnChg chg="add del">
          <ac:chgData name="Sheldon Mattson" userId="53025a973d5e1445" providerId="LiveId" clId="{87542E2C-C097-4399-981A-E32E1A14D8A4}" dt="2021-06-22T13:49:31.325" v="291" actId="26606"/>
          <ac:cxnSpMkLst>
            <pc:docMk/>
            <pc:sldMk cId="252524392" sldId="259"/>
            <ac:cxnSpMk id="57" creationId="{3378FF8B-3743-48E1-88E3-F4CADB3DECE5}"/>
          </ac:cxnSpMkLst>
        </pc:cxnChg>
        <pc:cxnChg chg="add del">
          <ac:chgData name="Sheldon Mattson" userId="53025a973d5e1445" providerId="LiveId" clId="{87542E2C-C097-4399-981A-E32E1A14D8A4}" dt="2021-06-22T13:46:13.018" v="269" actId="26606"/>
          <ac:cxnSpMkLst>
            <pc:docMk/>
            <pc:sldMk cId="252524392" sldId="259"/>
            <ac:cxnSpMk id="64" creationId="{3378FF8B-3743-48E1-88E3-F4CADB3DECE5}"/>
          </ac:cxnSpMkLst>
        </pc:cxnChg>
      </pc:sldChg>
      <pc:sldChg chg="del">
        <pc:chgData name="Sheldon Mattson" userId="53025a973d5e1445" providerId="LiveId" clId="{87542E2C-C097-4399-981A-E32E1A14D8A4}" dt="2021-06-22T12:34:02.782" v="0" actId="2696"/>
        <pc:sldMkLst>
          <pc:docMk/>
          <pc:sldMk cId="4014473163" sldId="259"/>
        </pc:sldMkLst>
      </pc:sldChg>
      <pc:sldChg chg="addSp delSp modSp new mod setBg delDesignElem">
        <pc:chgData name="Sheldon Mattson" userId="53025a973d5e1445" providerId="LiveId" clId="{87542E2C-C097-4399-981A-E32E1A14D8A4}" dt="2021-06-23T23:46:02.903" v="4514" actId="20577"/>
        <pc:sldMkLst>
          <pc:docMk/>
          <pc:sldMk cId="776970907" sldId="260"/>
        </pc:sldMkLst>
        <pc:spChg chg="mod">
          <ac:chgData name="Sheldon Mattson" userId="53025a973d5e1445" providerId="LiveId" clId="{87542E2C-C097-4399-981A-E32E1A14D8A4}" dt="2021-06-23T03:41:06.692" v="3023" actId="20577"/>
          <ac:spMkLst>
            <pc:docMk/>
            <pc:sldMk cId="776970907" sldId="260"/>
            <ac:spMk id="2" creationId="{CB1E3BD4-7EFB-4207-8242-3810FCADAF17}"/>
          </ac:spMkLst>
        </pc:spChg>
        <pc:spChg chg="del mod">
          <ac:chgData name="Sheldon Mattson" userId="53025a973d5e1445" providerId="LiveId" clId="{87542E2C-C097-4399-981A-E32E1A14D8A4}" dt="2021-06-22T12:50:51.600" v="65" actId="931"/>
          <ac:spMkLst>
            <pc:docMk/>
            <pc:sldMk cId="776970907" sldId="260"/>
            <ac:spMk id="3" creationId="{8434E7F6-0ADB-45E7-8F40-08089BFED03A}"/>
          </ac:spMkLst>
        </pc:spChg>
        <pc:spChg chg="add mod">
          <ac:chgData name="Sheldon Mattson" userId="53025a973d5e1445" providerId="LiveId" clId="{87542E2C-C097-4399-981A-E32E1A14D8A4}" dt="2021-06-23T23:32:19.648" v="4098" actId="20577"/>
          <ac:spMkLst>
            <pc:docMk/>
            <pc:sldMk cId="776970907" sldId="260"/>
            <ac:spMk id="7" creationId="{D582807D-9B5F-4F46-9947-B1B5DF6545A4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776970907" sldId="260"/>
            <ac:spMk id="8" creationId="{C8643778-7F6C-4E8D-84D1-D5CDB9928191}"/>
          </ac:spMkLst>
        </pc:spChg>
        <pc:spChg chg="add mod">
          <ac:chgData name="Sheldon Mattson" userId="53025a973d5e1445" providerId="LiveId" clId="{87542E2C-C097-4399-981A-E32E1A14D8A4}" dt="2021-06-23T23:46:02.903" v="4514" actId="20577"/>
          <ac:spMkLst>
            <pc:docMk/>
            <pc:sldMk cId="776970907" sldId="260"/>
            <ac:spMk id="9" creationId="{4615BC75-339B-44B9-9D0B-8972BB2E0AA4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776970907" sldId="260"/>
            <ac:spMk id="10" creationId="{1D22F88D-6907-48AF-B024-346E855E0D96}"/>
          </ac:spMkLst>
        </pc:spChg>
        <pc:grpChg chg="add del">
          <ac:chgData name="Sheldon Mattson" userId="53025a973d5e1445" providerId="LiveId" clId="{87542E2C-C097-4399-981A-E32E1A14D8A4}" dt="2021-06-23T01:51:28.171" v="413"/>
          <ac:grpSpMkLst>
            <pc:docMk/>
            <pc:sldMk cId="776970907" sldId="260"/>
            <ac:grpSpMk id="12" creationId="{F3842748-48B5-4DD0-A06A-A31C74024A99}"/>
          </ac:grpSpMkLst>
        </pc:grpChg>
        <pc:picChg chg="add del mod">
          <ac:chgData name="Sheldon Mattson" userId="53025a973d5e1445" providerId="LiveId" clId="{87542E2C-C097-4399-981A-E32E1A14D8A4}" dt="2021-06-22T18:47:33.496" v="360" actId="21"/>
          <ac:picMkLst>
            <pc:docMk/>
            <pc:sldMk cId="776970907" sldId="260"/>
            <ac:picMk id="5" creationId="{9CD69ED6-DF09-4725-A208-9A42308B029F}"/>
          </ac:picMkLst>
        </pc:picChg>
      </pc:sldChg>
      <pc:sldChg chg="addSp delSp modSp new mod setBg delDesignElem">
        <pc:chgData name="Sheldon Mattson" userId="53025a973d5e1445" providerId="LiveId" clId="{87542E2C-C097-4399-981A-E32E1A14D8A4}" dt="2021-06-23T23:02:18.788" v="3942" actId="20577"/>
        <pc:sldMkLst>
          <pc:docMk/>
          <pc:sldMk cId="1252345199" sldId="261"/>
        </pc:sldMkLst>
        <pc:spChg chg="mod">
          <ac:chgData name="Sheldon Mattson" userId="53025a973d5e1445" providerId="LiveId" clId="{87542E2C-C097-4399-981A-E32E1A14D8A4}" dt="2021-06-22T13:34:22.756" v="192" actId="1076"/>
          <ac:spMkLst>
            <pc:docMk/>
            <pc:sldMk cId="1252345199" sldId="261"/>
            <ac:spMk id="2" creationId="{57545884-E5CA-4FAF-BC28-A7E0A4F74021}"/>
          </ac:spMkLst>
        </pc:spChg>
        <pc:spChg chg="add del mod">
          <ac:chgData name="Sheldon Mattson" userId="53025a973d5e1445" providerId="LiveId" clId="{87542E2C-C097-4399-981A-E32E1A14D8A4}" dt="2021-06-23T02:16:40.276" v="835" actId="931"/>
          <ac:spMkLst>
            <pc:docMk/>
            <pc:sldMk cId="1252345199" sldId="261"/>
            <ac:spMk id="3" creationId="{51A3E7E3-1E21-4EC5-9D6F-B7314CCA39B9}"/>
          </ac:spMkLst>
        </pc:spChg>
        <pc:spChg chg="add mod">
          <ac:chgData name="Sheldon Mattson" userId="53025a973d5e1445" providerId="LiveId" clId="{87542E2C-C097-4399-981A-E32E1A14D8A4}" dt="2021-06-23T22:47:18.725" v="3906" actId="20577"/>
          <ac:spMkLst>
            <pc:docMk/>
            <pc:sldMk cId="1252345199" sldId="261"/>
            <ac:spMk id="6" creationId="{5D2E9808-E376-4F16-BF98-2EFE86F79835}"/>
          </ac:spMkLst>
        </pc:spChg>
        <pc:spChg chg="add mod">
          <ac:chgData name="Sheldon Mattson" userId="53025a973d5e1445" providerId="LiveId" clId="{87542E2C-C097-4399-981A-E32E1A14D8A4}" dt="2021-06-23T23:02:18.788" v="3942" actId="20577"/>
          <ac:spMkLst>
            <pc:docMk/>
            <pc:sldMk cId="1252345199" sldId="261"/>
            <ac:spMk id="7" creationId="{211EBA64-589D-46FA-B58B-5856DDABA9FE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252345199" sldId="261"/>
            <ac:spMk id="8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3T01:51:28.171" v="413"/>
          <ac:spMkLst>
            <pc:docMk/>
            <pc:sldMk cId="1252345199" sldId="261"/>
            <ac:spMk id="10" creationId="{1D22F88D-6907-48AF-B024-346E855E0D96}"/>
          </ac:spMkLst>
        </pc:spChg>
        <pc:grpChg chg="add del">
          <ac:chgData name="Sheldon Mattson" userId="53025a973d5e1445" providerId="LiveId" clId="{87542E2C-C097-4399-981A-E32E1A14D8A4}" dt="2021-06-23T01:51:28.171" v="413"/>
          <ac:grpSpMkLst>
            <pc:docMk/>
            <pc:sldMk cId="1252345199" sldId="261"/>
            <ac:grpSpMk id="12" creationId="{F3842748-48B5-4DD0-A06A-A31C74024A99}"/>
          </ac:grpSpMkLst>
        </pc:grpChg>
        <pc:picChg chg="add del mod">
          <ac:chgData name="Sheldon Mattson" userId="53025a973d5e1445" providerId="LiveId" clId="{87542E2C-C097-4399-981A-E32E1A14D8A4}" dt="2021-06-23T22:43:53.208" v="3710" actId="1076"/>
          <ac:picMkLst>
            <pc:docMk/>
            <pc:sldMk cId="1252345199" sldId="261"/>
            <ac:picMk id="5" creationId="{E99A591F-2A90-4C9F-8261-2A041A64B0CE}"/>
          </ac:picMkLst>
        </pc:picChg>
      </pc:sldChg>
      <pc:sldChg chg="addSp delSp modSp new del mod setBg">
        <pc:chgData name="Sheldon Mattson" userId="53025a973d5e1445" providerId="LiveId" clId="{87542E2C-C097-4399-981A-E32E1A14D8A4}" dt="2021-06-23T23:49:25.870" v="4516" actId="2696"/>
        <pc:sldMkLst>
          <pc:docMk/>
          <pc:sldMk cId="2375195392" sldId="262"/>
        </pc:sldMkLst>
        <pc:spChg chg="mod">
          <ac:chgData name="Sheldon Mattson" userId="53025a973d5e1445" providerId="LiveId" clId="{87542E2C-C097-4399-981A-E32E1A14D8A4}" dt="2021-06-23T01:54:38.992" v="420" actId="26606"/>
          <ac:spMkLst>
            <pc:docMk/>
            <pc:sldMk cId="2375195392" sldId="262"/>
            <ac:spMk id="2" creationId="{912A7734-58DC-4A59-B27A-D8ABDB5167A9}"/>
          </ac:spMkLst>
        </pc:spChg>
        <pc:spChg chg="mod">
          <ac:chgData name="Sheldon Mattson" userId="53025a973d5e1445" providerId="LiveId" clId="{87542E2C-C097-4399-981A-E32E1A14D8A4}" dt="2021-06-23T01:54:38.992" v="420" actId="26606"/>
          <ac:spMkLst>
            <pc:docMk/>
            <pc:sldMk cId="2375195392" sldId="262"/>
            <ac:spMk id="3" creationId="{459DDEF3-FFAA-4C98-9253-00BE2F8240FC}"/>
          </ac:spMkLst>
        </pc:spChg>
        <pc:spChg chg="add del">
          <ac:chgData name="Sheldon Mattson" userId="53025a973d5e1445" providerId="LiveId" clId="{87542E2C-C097-4399-981A-E32E1A14D8A4}" dt="2021-06-23T01:54:33.873" v="415" actId="26606"/>
          <ac:spMkLst>
            <pc:docMk/>
            <pc:sldMk cId="2375195392" sldId="262"/>
            <ac:spMk id="8" creationId="{C8643778-7F6C-4E8D-84D1-D5CDB9928191}"/>
          </ac:spMkLst>
        </pc:spChg>
        <pc:spChg chg="add del">
          <ac:chgData name="Sheldon Mattson" userId="53025a973d5e1445" providerId="LiveId" clId="{87542E2C-C097-4399-981A-E32E1A14D8A4}" dt="2021-06-23T01:54:33.873" v="415" actId="26606"/>
          <ac:spMkLst>
            <pc:docMk/>
            <pc:sldMk cId="2375195392" sldId="262"/>
            <ac:spMk id="10" creationId="{1D22F88D-6907-48AF-B024-346E855E0D96}"/>
          </ac:spMkLst>
        </pc:spChg>
        <pc:spChg chg="add del">
          <ac:chgData name="Sheldon Mattson" userId="53025a973d5e1445" providerId="LiveId" clId="{87542E2C-C097-4399-981A-E32E1A14D8A4}" dt="2021-06-23T01:54:34.914" v="417" actId="26606"/>
          <ac:spMkLst>
            <pc:docMk/>
            <pc:sldMk cId="2375195392" sldId="262"/>
            <ac:spMk id="20" creationId="{E03BF673-8C68-4092-BF1B-53C57EFEC21F}"/>
          </ac:spMkLst>
        </pc:spChg>
        <pc:spChg chg="add del">
          <ac:chgData name="Sheldon Mattson" userId="53025a973d5e1445" providerId="LiveId" clId="{87542E2C-C097-4399-981A-E32E1A14D8A4}" dt="2021-06-23T01:54:34.914" v="417" actId="26606"/>
          <ac:spMkLst>
            <pc:docMk/>
            <pc:sldMk cId="2375195392" sldId="262"/>
            <ac:spMk id="21" creationId="{B1BDB70B-F0E6-4867-818F-C582494FB6D6}"/>
          </ac:spMkLst>
        </pc:spChg>
        <pc:spChg chg="add del">
          <ac:chgData name="Sheldon Mattson" userId="53025a973d5e1445" providerId="LiveId" clId="{87542E2C-C097-4399-981A-E32E1A14D8A4}" dt="2021-06-23T01:54:38.985" v="419" actId="26606"/>
          <ac:spMkLst>
            <pc:docMk/>
            <pc:sldMk cId="2375195392" sldId="262"/>
            <ac:spMk id="24" creationId="{24C41CF4-4A13-4AA9-9300-CB7A2E37C861}"/>
          </ac:spMkLst>
        </pc:spChg>
        <pc:spChg chg="add">
          <ac:chgData name="Sheldon Mattson" userId="53025a973d5e1445" providerId="LiveId" clId="{87542E2C-C097-4399-981A-E32E1A14D8A4}" dt="2021-06-23T01:54:38.992" v="420" actId="26606"/>
          <ac:spMkLst>
            <pc:docMk/>
            <pc:sldMk cId="2375195392" sldId="262"/>
            <ac:spMk id="27" creationId="{C8643778-7F6C-4E8D-84D1-D5CDB9928191}"/>
          </ac:spMkLst>
        </pc:spChg>
        <pc:spChg chg="add">
          <ac:chgData name="Sheldon Mattson" userId="53025a973d5e1445" providerId="LiveId" clId="{87542E2C-C097-4399-981A-E32E1A14D8A4}" dt="2021-06-23T01:54:38.992" v="420" actId="26606"/>
          <ac:spMkLst>
            <pc:docMk/>
            <pc:sldMk cId="2375195392" sldId="262"/>
            <ac:spMk id="28" creationId="{1D22F88D-6907-48AF-B024-346E855E0D96}"/>
          </ac:spMkLst>
        </pc:spChg>
        <pc:grpChg chg="add del">
          <ac:chgData name="Sheldon Mattson" userId="53025a973d5e1445" providerId="LiveId" clId="{87542E2C-C097-4399-981A-E32E1A14D8A4}" dt="2021-06-23T01:54:33.873" v="415" actId="26606"/>
          <ac:grpSpMkLst>
            <pc:docMk/>
            <pc:sldMk cId="2375195392" sldId="262"/>
            <ac:grpSpMk id="12" creationId="{F3842748-48B5-4DD0-A06A-A31C74024A99}"/>
          </ac:grpSpMkLst>
        </pc:grpChg>
        <pc:grpChg chg="add del">
          <ac:chgData name="Sheldon Mattson" userId="53025a973d5e1445" providerId="LiveId" clId="{87542E2C-C097-4399-981A-E32E1A14D8A4}" dt="2021-06-23T01:54:34.914" v="417" actId="26606"/>
          <ac:grpSpMkLst>
            <pc:docMk/>
            <pc:sldMk cId="2375195392" sldId="262"/>
            <ac:grpSpMk id="22" creationId="{1E52C707-F508-47B5-8864-8CC3EE0F030B}"/>
          </ac:grpSpMkLst>
        </pc:grpChg>
        <pc:grpChg chg="add">
          <ac:chgData name="Sheldon Mattson" userId="53025a973d5e1445" providerId="LiveId" clId="{87542E2C-C097-4399-981A-E32E1A14D8A4}" dt="2021-06-23T01:54:38.992" v="420" actId="26606"/>
          <ac:grpSpMkLst>
            <pc:docMk/>
            <pc:sldMk cId="2375195392" sldId="262"/>
            <ac:grpSpMk id="29" creationId="{F3842748-48B5-4DD0-A06A-A31C74024A99}"/>
          </ac:grpSpMkLst>
        </pc:grpChg>
        <pc:cxnChg chg="add del">
          <ac:chgData name="Sheldon Mattson" userId="53025a973d5e1445" providerId="LiveId" clId="{87542E2C-C097-4399-981A-E32E1A14D8A4}" dt="2021-06-23T01:54:38.985" v="419" actId="26606"/>
          <ac:cxnSpMkLst>
            <pc:docMk/>
            <pc:sldMk cId="2375195392" sldId="262"/>
            <ac:cxnSpMk id="25" creationId="{7A77B115-9FF3-46AE-AE08-826DEB9A6246}"/>
          </ac:cxnSpMkLst>
        </pc:cxnChg>
      </pc:sldChg>
      <pc:sldChg chg="addSp delSp modSp new mod ord setBg">
        <pc:chgData name="Sheldon Mattson" userId="53025a973d5e1445" providerId="LiveId" clId="{87542E2C-C097-4399-981A-E32E1A14D8A4}" dt="2021-06-23T22:35:01.626" v="3683"/>
        <pc:sldMkLst>
          <pc:docMk/>
          <pc:sldMk cId="3349047188" sldId="263"/>
        </pc:sldMkLst>
        <pc:spChg chg="add mod">
          <ac:chgData name="Sheldon Mattson" userId="53025a973d5e1445" providerId="LiveId" clId="{87542E2C-C097-4399-981A-E32E1A14D8A4}" dt="2021-06-23T03:39:35.248" v="2982" actId="1076"/>
          <ac:spMkLst>
            <pc:docMk/>
            <pc:sldMk cId="3349047188" sldId="263"/>
            <ac:spMk id="2" creationId="{E1E3E02A-418D-4A09-9B7D-585AB5F50038}"/>
          </ac:spMkLst>
        </pc:spChg>
        <pc:spChg chg="add mod">
          <ac:chgData name="Sheldon Mattson" userId="53025a973d5e1445" providerId="LiveId" clId="{87542E2C-C097-4399-981A-E32E1A14D8A4}" dt="2021-06-23T22:34:24.237" v="3677" actId="1076"/>
          <ac:spMkLst>
            <pc:docMk/>
            <pc:sldMk cId="3349047188" sldId="263"/>
            <ac:spMk id="5" creationId="{75B88CC8-00C0-4953-B4FC-819B046683CD}"/>
          </ac:spMkLst>
        </pc:spChg>
        <pc:spChg chg="add del mod">
          <ac:chgData name="Sheldon Mattson" userId="53025a973d5e1445" providerId="LiveId" clId="{87542E2C-C097-4399-981A-E32E1A14D8A4}" dt="2021-06-23T22:33:10.663" v="3666" actId="1076"/>
          <ac:spMkLst>
            <pc:docMk/>
            <pc:sldMk cId="3349047188" sldId="263"/>
            <ac:spMk id="6" creationId="{BEA45EA3-02FC-4946-9076-44EF552F4126}"/>
          </ac:spMkLst>
        </pc:spChg>
        <pc:spChg chg="add">
          <ac:chgData name="Sheldon Mattson" userId="53025a973d5e1445" providerId="LiveId" clId="{87542E2C-C097-4399-981A-E32E1A14D8A4}" dt="2021-06-23T01:56:32.543" v="444" actId="26606"/>
          <ac:spMkLst>
            <pc:docMk/>
            <pc:sldMk cId="3349047188" sldId="263"/>
            <ac:spMk id="15" creationId="{C8643778-7F6C-4E8D-84D1-D5CDB9928191}"/>
          </ac:spMkLst>
        </pc:spChg>
        <pc:spChg chg="add">
          <ac:chgData name="Sheldon Mattson" userId="53025a973d5e1445" providerId="LiveId" clId="{87542E2C-C097-4399-981A-E32E1A14D8A4}" dt="2021-06-23T01:56:32.543" v="444" actId="26606"/>
          <ac:spMkLst>
            <pc:docMk/>
            <pc:sldMk cId="3349047188" sldId="263"/>
            <ac:spMk id="17" creationId="{1D22F88D-6907-48AF-B024-346E855E0D96}"/>
          </ac:spMkLst>
        </pc:spChg>
        <pc:spChg chg="add del mod">
          <ac:chgData name="Sheldon Mattson" userId="53025a973d5e1445" providerId="LiveId" clId="{87542E2C-C097-4399-981A-E32E1A14D8A4}" dt="2021-06-23T02:17:15.784" v="841"/>
          <ac:spMkLst>
            <pc:docMk/>
            <pc:sldMk cId="3349047188" sldId="263"/>
            <ac:spMk id="18" creationId="{25EEBBEA-80AC-448A-99A0-C82ABACDD8D9}"/>
          </ac:spMkLst>
        </pc:spChg>
        <pc:spChg chg="add del mod">
          <ac:chgData name="Sheldon Mattson" userId="53025a973d5e1445" providerId="LiveId" clId="{87542E2C-C097-4399-981A-E32E1A14D8A4}" dt="2021-06-23T02:18:26.187" v="848"/>
          <ac:spMkLst>
            <pc:docMk/>
            <pc:sldMk cId="3349047188" sldId="263"/>
            <ac:spMk id="26" creationId="{F06928A1-99F3-4DE4-9D6C-1450164ED36A}"/>
          </ac:spMkLst>
        </pc:spChg>
        <pc:spChg chg="add del mod">
          <ac:chgData name="Sheldon Mattson" userId="53025a973d5e1445" providerId="LiveId" clId="{87542E2C-C097-4399-981A-E32E1A14D8A4}" dt="2021-06-23T02:18:41.834" v="860" actId="21"/>
          <ac:spMkLst>
            <pc:docMk/>
            <pc:sldMk cId="3349047188" sldId="263"/>
            <ac:spMk id="27" creationId="{E20E6CE3-3B79-4121-A255-68494AD06CFA}"/>
          </ac:spMkLst>
        </pc:spChg>
        <pc:spChg chg="add del mod">
          <ac:chgData name="Sheldon Mattson" userId="53025a973d5e1445" providerId="LiveId" clId="{87542E2C-C097-4399-981A-E32E1A14D8A4}" dt="2021-06-23T03:06:05.951" v="1624"/>
          <ac:spMkLst>
            <pc:docMk/>
            <pc:sldMk cId="3349047188" sldId="263"/>
            <ac:spMk id="28" creationId="{C2D9C3D9-F63F-4609-8264-97065ABFAD27}"/>
          </ac:spMkLst>
        </pc:spChg>
        <pc:spChg chg="add mod">
          <ac:chgData name="Sheldon Mattson" userId="53025a973d5e1445" providerId="LiveId" clId="{87542E2C-C097-4399-981A-E32E1A14D8A4}" dt="2021-06-23T22:34:43.867" v="3681" actId="1076"/>
          <ac:spMkLst>
            <pc:docMk/>
            <pc:sldMk cId="3349047188" sldId="263"/>
            <ac:spMk id="31" creationId="{79145560-5B52-4529-B316-B2FA7038CB40}"/>
          </ac:spMkLst>
        </pc:spChg>
        <pc:grpChg chg="add">
          <ac:chgData name="Sheldon Mattson" userId="53025a973d5e1445" providerId="LiveId" clId="{87542E2C-C097-4399-981A-E32E1A14D8A4}" dt="2021-06-23T01:56:32.543" v="444" actId="26606"/>
          <ac:grpSpMkLst>
            <pc:docMk/>
            <pc:sldMk cId="3349047188" sldId="263"/>
            <ac:grpSpMk id="7" creationId="{3F1527C3-06F4-4F4D-B364-8E97266450C5}"/>
          </ac:grpSpMkLst>
        </pc:grpChg>
        <pc:grpChg chg="add">
          <ac:chgData name="Sheldon Mattson" userId="53025a973d5e1445" providerId="LiveId" clId="{87542E2C-C097-4399-981A-E32E1A14D8A4}" dt="2021-06-23T01:56:32.543" v="444" actId="26606"/>
          <ac:grpSpMkLst>
            <pc:docMk/>
            <pc:sldMk cId="3349047188" sldId="263"/>
            <ac:grpSpMk id="19" creationId="{F3842748-48B5-4DD0-A06A-A31C74024A99}"/>
          </ac:grpSpMkLst>
        </pc:grpChg>
        <pc:picChg chg="add mod">
          <ac:chgData name="Sheldon Mattson" userId="53025a973d5e1445" providerId="LiveId" clId="{87542E2C-C097-4399-981A-E32E1A14D8A4}" dt="2021-06-23T22:34:27.557" v="3678" actId="1076"/>
          <ac:picMkLst>
            <pc:docMk/>
            <pc:sldMk cId="3349047188" sldId="263"/>
            <ac:picMk id="4" creationId="{CB1F2B8D-ACCB-45A6-9EEB-56E830402311}"/>
          </ac:picMkLst>
        </pc:picChg>
        <pc:picChg chg="add del mod">
          <ac:chgData name="Sheldon Mattson" userId="53025a973d5e1445" providerId="LiveId" clId="{87542E2C-C097-4399-981A-E32E1A14D8A4}" dt="2021-06-23T03:06:01.881" v="1621" actId="21"/>
          <ac:picMkLst>
            <pc:docMk/>
            <pc:sldMk cId="3349047188" sldId="263"/>
            <ac:picMk id="16" creationId="{7626666F-C363-4C0C-8C63-C3C3AAE42887}"/>
          </ac:picMkLst>
        </pc:picChg>
        <pc:picChg chg="add del mod">
          <ac:chgData name="Sheldon Mattson" userId="53025a973d5e1445" providerId="LiveId" clId="{87542E2C-C097-4399-981A-E32E1A14D8A4}" dt="2021-06-23T22:34:36.306" v="3680" actId="14100"/>
          <ac:picMkLst>
            <pc:docMk/>
            <pc:sldMk cId="3349047188" sldId="263"/>
            <ac:picMk id="30" creationId="{79FA1E75-2F2C-4B13-BBB8-991BFA2751DC}"/>
          </ac:picMkLst>
        </pc:picChg>
      </pc:sldChg>
      <pc:sldChg chg="new del">
        <pc:chgData name="Sheldon Mattson" userId="53025a973d5e1445" providerId="LiveId" clId="{87542E2C-C097-4399-981A-E32E1A14D8A4}" dt="2021-06-23T04:14:43.168" v="3388" actId="2696"/>
        <pc:sldMkLst>
          <pc:docMk/>
          <pc:sldMk cId="1334693321" sldId="264"/>
        </pc:sldMkLst>
      </pc:sldChg>
      <pc:sldChg chg="addSp modSp new mod setBg">
        <pc:chgData name="Sheldon Mattson" userId="53025a973d5e1445" providerId="LiveId" clId="{87542E2C-C097-4399-981A-E32E1A14D8A4}" dt="2021-06-23T03:26:47.953" v="1812" actId="26606"/>
        <pc:sldMkLst>
          <pc:docMk/>
          <pc:sldMk cId="260950187" sldId="265"/>
        </pc:sldMkLst>
        <pc:spChg chg="add mod">
          <ac:chgData name="Sheldon Mattson" userId="53025a973d5e1445" providerId="LiveId" clId="{87542E2C-C097-4399-981A-E32E1A14D8A4}" dt="2021-06-23T03:26:47.953" v="1812" actId="26606"/>
          <ac:spMkLst>
            <pc:docMk/>
            <pc:sldMk cId="260950187" sldId="265"/>
            <ac:spMk id="2" creationId="{9B6894FA-F444-4E50-86E1-539E57CF205F}"/>
          </ac:spMkLst>
        </pc:spChg>
        <pc:spChg chg="add">
          <ac:chgData name="Sheldon Mattson" userId="53025a973d5e1445" providerId="LiveId" clId="{87542E2C-C097-4399-981A-E32E1A14D8A4}" dt="2021-06-23T03:26:47.953" v="1812" actId="26606"/>
          <ac:spMkLst>
            <pc:docMk/>
            <pc:sldMk cId="260950187" sldId="265"/>
            <ac:spMk id="15" creationId="{CE3D4922-3D1C-4679-9A86-15BFC1A252F0}"/>
          </ac:spMkLst>
        </pc:spChg>
        <pc:spChg chg="add">
          <ac:chgData name="Sheldon Mattson" userId="53025a973d5e1445" providerId="LiveId" clId="{87542E2C-C097-4399-981A-E32E1A14D8A4}" dt="2021-06-23T03:26:47.953" v="1812" actId="26606"/>
          <ac:spMkLst>
            <pc:docMk/>
            <pc:sldMk cId="260950187" sldId="265"/>
            <ac:spMk id="17" creationId="{164E9BCF-1B67-4514-808C-A5DCBDEB4A85}"/>
          </ac:spMkLst>
        </pc:spChg>
        <pc:grpChg chg="add">
          <ac:chgData name="Sheldon Mattson" userId="53025a973d5e1445" providerId="LiveId" clId="{87542E2C-C097-4399-981A-E32E1A14D8A4}" dt="2021-06-23T03:26:47.953" v="1812" actId="26606"/>
          <ac:grpSpMkLst>
            <pc:docMk/>
            <pc:sldMk cId="260950187" sldId="265"/>
            <ac:grpSpMk id="7" creationId="{E9D059B6-ADD8-488A-B346-63289E90D13F}"/>
          </ac:grpSpMkLst>
        </pc:grpChg>
        <pc:grpChg chg="add">
          <ac:chgData name="Sheldon Mattson" userId="53025a973d5e1445" providerId="LiveId" clId="{87542E2C-C097-4399-981A-E32E1A14D8A4}" dt="2021-06-23T03:26:47.953" v="1812" actId="26606"/>
          <ac:grpSpMkLst>
            <pc:docMk/>
            <pc:sldMk cId="260950187" sldId="265"/>
            <ac:grpSpMk id="19" creationId="{32238778-9D1D-45F4-BB78-76F208A224B4}"/>
          </ac:grpSpMkLst>
        </pc:grpChg>
      </pc:sldChg>
      <pc:sldChg chg="addSp modSp new mod setBg">
        <pc:chgData name="Sheldon Mattson" userId="53025a973d5e1445" providerId="LiveId" clId="{87542E2C-C097-4399-981A-E32E1A14D8A4}" dt="2021-06-23T03:58:56.430" v="3387" actId="20577"/>
        <pc:sldMkLst>
          <pc:docMk/>
          <pc:sldMk cId="3044122644" sldId="266"/>
        </pc:sldMkLst>
        <pc:spChg chg="add mod">
          <ac:chgData name="Sheldon Mattson" userId="53025a973d5e1445" providerId="LiveId" clId="{87542E2C-C097-4399-981A-E32E1A14D8A4}" dt="2021-06-23T03:28:39.282" v="1900" actId="122"/>
          <ac:spMkLst>
            <pc:docMk/>
            <pc:sldMk cId="3044122644" sldId="266"/>
            <ac:spMk id="2" creationId="{108179F3-90F8-4A83-B7D9-E14A9D8DB48E}"/>
          </ac:spMkLst>
        </pc:spChg>
        <pc:spChg chg="add mod">
          <ac:chgData name="Sheldon Mattson" userId="53025a973d5e1445" providerId="LiveId" clId="{87542E2C-C097-4399-981A-E32E1A14D8A4}" dt="2021-06-23T03:58:56.430" v="3387" actId="20577"/>
          <ac:spMkLst>
            <pc:docMk/>
            <pc:sldMk cId="3044122644" sldId="266"/>
            <ac:spMk id="3" creationId="{EA45CA4C-B13D-4217-B0C3-2D8B0A6D4EFE}"/>
          </ac:spMkLst>
        </pc:spChg>
        <pc:spChg chg="add">
          <ac:chgData name="Sheldon Mattson" userId="53025a973d5e1445" providerId="LiveId" clId="{87542E2C-C097-4399-981A-E32E1A14D8A4}" dt="2021-06-23T03:27:52.520" v="1867" actId="26606"/>
          <ac:spMkLst>
            <pc:docMk/>
            <pc:sldMk cId="3044122644" sldId="266"/>
            <ac:spMk id="15" creationId="{C8643778-7F6C-4E8D-84D1-D5CDB9928191}"/>
          </ac:spMkLst>
        </pc:spChg>
        <pc:spChg chg="add">
          <ac:chgData name="Sheldon Mattson" userId="53025a973d5e1445" providerId="LiveId" clId="{87542E2C-C097-4399-981A-E32E1A14D8A4}" dt="2021-06-23T03:27:52.520" v="1867" actId="26606"/>
          <ac:spMkLst>
            <pc:docMk/>
            <pc:sldMk cId="3044122644" sldId="266"/>
            <ac:spMk id="17" creationId="{1D22F88D-6907-48AF-B024-346E855E0D96}"/>
          </ac:spMkLst>
        </pc:spChg>
        <pc:grpChg chg="add">
          <ac:chgData name="Sheldon Mattson" userId="53025a973d5e1445" providerId="LiveId" clId="{87542E2C-C097-4399-981A-E32E1A14D8A4}" dt="2021-06-23T03:27:52.520" v="1867" actId="26606"/>
          <ac:grpSpMkLst>
            <pc:docMk/>
            <pc:sldMk cId="3044122644" sldId="266"/>
            <ac:grpSpMk id="7" creationId="{3F1527C3-06F4-4F4D-B364-8E97266450C5}"/>
          </ac:grpSpMkLst>
        </pc:grpChg>
        <pc:grpChg chg="add">
          <ac:chgData name="Sheldon Mattson" userId="53025a973d5e1445" providerId="LiveId" clId="{87542E2C-C097-4399-981A-E32E1A14D8A4}" dt="2021-06-23T03:27:52.520" v="1867" actId="26606"/>
          <ac:grpSpMkLst>
            <pc:docMk/>
            <pc:sldMk cId="3044122644" sldId="266"/>
            <ac:grpSpMk id="19" creationId="{F3842748-48B5-4DD0-A06A-A31C74024A99}"/>
          </ac:grpSpMkLst>
        </pc:grpChg>
      </pc:sldChg>
      <pc:sldChg chg="addSp modSp new mod ord setBg">
        <pc:chgData name="Sheldon Mattson" userId="53025a973d5e1445" providerId="LiveId" clId="{87542E2C-C097-4399-981A-E32E1A14D8A4}" dt="2021-06-23T23:04:41.461" v="3987" actId="20577"/>
        <pc:sldMkLst>
          <pc:docMk/>
          <pc:sldMk cId="3799717485" sldId="267"/>
        </pc:sldMkLst>
        <pc:spChg chg="add mod">
          <ac:chgData name="Sheldon Mattson" userId="53025a973d5e1445" providerId="LiveId" clId="{87542E2C-C097-4399-981A-E32E1A14D8A4}" dt="2021-06-23T03:48:32.565" v="3099" actId="1076"/>
          <ac:spMkLst>
            <pc:docMk/>
            <pc:sldMk cId="3799717485" sldId="267"/>
            <ac:spMk id="2" creationId="{C23E73A8-D16B-45BC-A4C3-59ABF4F5DB10}"/>
          </ac:spMkLst>
        </pc:spChg>
        <pc:spChg chg="add mod">
          <ac:chgData name="Sheldon Mattson" userId="53025a973d5e1445" providerId="LiveId" clId="{87542E2C-C097-4399-981A-E32E1A14D8A4}" dt="2021-06-23T23:04:41.461" v="3987" actId="20577"/>
          <ac:spMkLst>
            <pc:docMk/>
            <pc:sldMk cId="3799717485" sldId="267"/>
            <ac:spMk id="3" creationId="{9A999C83-D6F6-459E-AB06-863B64D8A47A}"/>
          </ac:spMkLst>
        </pc:spChg>
        <pc:spChg chg="add">
          <ac:chgData name="Sheldon Mattson" userId="53025a973d5e1445" providerId="LiveId" clId="{87542E2C-C097-4399-981A-E32E1A14D8A4}" dt="2021-06-23T03:48:13.135" v="3093" actId="26606"/>
          <ac:spMkLst>
            <pc:docMk/>
            <pc:sldMk cId="3799717485" sldId="267"/>
            <ac:spMk id="16" creationId="{C8643778-7F6C-4E8D-84D1-D5CDB9928191}"/>
          </ac:spMkLst>
        </pc:spChg>
        <pc:spChg chg="add">
          <ac:chgData name="Sheldon Mattson" userId="53025a973d5e1445" providerId="LiveId" clId="{87542E2C-C097-4399-981A-E32E1A14D8A4}" dt="2021-06-23T03:48:13.135" v="3093" actId="26606"/>
          <ac:spMkLst>
            <pc:docMk/>
            <pc:sldMk cId="3799717485" sldId="267"/>
            <ac:spMk id="18" creationId="{1D22F88D-6907-48AF-B024-346E855E0D96}"/>
          </ac:spMkLst>
        </pc:spChg>
        <pc:grpChg chg="add">
          <ac:chgData name="Sheldon Mattson" userId="53025a973d5e1445" providerId="LiveId" clId="{87542E2C-C097-4399-981A-E32E1A14D8A4}" dt="2021-06-23T03:48:13.135" v="3093" actId="26606"/>
          <ac:grpSpMkLst>
            <pc:docMk/>
            <pc:sldMk cId="3799717485" sldId="267"/>
            <ac:grpSpMk id="8" creationId="{3F1527C3-06F4-4F4D-B364-8E97266450C5}"/>
          </ac:grpSpMkLst>
        </pc:grpChg>
        <pc:grpChg chg="add">
          <ac:chgData name="Sheldon Mattson" userId="53025a973d5e1445" providerId="LiveId" clId="{87542E2C-C097-4399-981A-E32E1A14D8A4}" dt="2021-06-23T03:48:13.135" v="3093" actId="26606"/>
          <ac:grpSpMkLst>
            <pc:docMk/>
            <pc:sldMk cId="3799717485" sldId="267"/>
            <ac:grpSpMk id="20" creationId="{F3842748-48B5-4DD0-A06A-A31C74024A9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9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53D596-4ADC-47E9-A860-FC27799252A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913542-1DC5-4376-BEC8-4023B4D8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8411C8-C2C0-406E-AF15-2EF69AEE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ACME Inc and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FAE32-891D-49E5-B7E3-CC3256E2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Sheldon Mattson</a:t>
            </a:r>
          </a:p>
        </p:txBody>
      </p:sp>
    </p:spTree>
    <p:extLst>
      <p:ext uri="{BB962C8B-B14F-4D97-AF65-F5344CB8AC3E}">
        <p14:creationId xmlns:p14="http://schemas.microsoft.com/office/powerpoint/2010/main" val="24817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63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B5E2-1652-47A0-A52E-B8F8513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4" y="223838"/>
            <a:ext cx="328156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Agile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A05170-A2BB-41F0-8DC0-457B47ADE020}"/>
              </a:ext>
            </a:extLst>
          </p:cNvPr>
          <p:cNvSpPr txBox="1"/>
          <p:nvPr/>
        </p:nvSpPr>
        <p:spPr>
          <a:xfrm>
            <a:off x="5050430" y="438727"/>
            <a:ext cx="6227169" cy="553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Umbrella term of methods and frameworks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Iterative approach to management and development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inspection and adaptation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Lean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Reducing defects and waste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Lean is about improving the process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is about building better products</a:t>
            </a:r>
          </a:p>
        </p:txBody>
      </p:sp>
    </p:spTree>
    <p:extLst>
      <p:ext uri="{BB962C8B-B14F-4D97-AF65-F5344CB8AC3E}">
        <p14:creationId xmlns:p14="http://schemas.microsoft.com/office/powerpoint/2010/main" val="2525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5884-E5CA-4FAF-BC28-A7E0A4F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67" y="533401"/>
            <a:ext cx="2337449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Agile vs Waterfall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9A591F-2A90-4C9F-8261-2A041A64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52" y="133688"/>
            <a:ext cx="5305062" cy="3699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E9808-E376-4F16-BF98-2EFE86F79835}"/>
              </a:ext>
            </a:extLst>
          </p:cNvPr>
          <p:cNvSpPr txBox="1"/>
          <p:nvPr/>
        </p:nvSpPr>
        <p:spPr>
          <a:xfrm>
            <a:off x="4378499" y="3880477"/>
            <a:ext cx="3676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Linear, sequential approach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Completed in phases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testing phase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big product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feedback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EBA64-589D-46FA-B58B-5856DDABA9FE}"/>
              </a:ext>
            </a:extLst>
          </p:cNvPr>
          <p:cNvSpPr txBox="1"/>
          <p:nvPr/>
        </p:nvSpPr>
        <p:spPr>
          <a:xfrm>
            <a:off x="7621566" y="3884216"/>
            <a:ext cx="4547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Iterative approach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Completed in sprints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testing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Cumulative product deployment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feedback and collaboration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Adaptable scope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3E73A8-D16B-45BC-A4C3-59ABF4F5DB10}"/>
              </a:ext>
            </a:extLst>
          </p:cNvPr>
          <p:cNvSpPr txBox="1"/>
          <p:nvPr/>
        </p:nvSpPr>
        <p:spPr>
          <a:xfrm>
            <a:off x="573032" y="1537782"/>
            <a:ext cx="2946239" cy="225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99C83-D6F6-459E-AB06-863B64D8A47A}"/>
              </a:ext>
            </a:extLst>
          </p:cNvPr>
          <p:cNvSpPr txBox="1"/>
          <p:nvPr/>
        </p:nvSpPr>
        <p:spPr>
          <a:xfrm>
            <a:off x="5752105" y="1487054"/>
            <a:ext cx="514003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cost effective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team engagement and motivation</a:t>
            </a: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efficiency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Cumulative product deployment</a:t>
            </a: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Adptability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1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E3E02A-418D-4A09-9B7D-585AB5F50038}"/>
              </a:ext>
            </a:extLst>
          </p:cNvPr>
          <p:cNvSpPr txBox="1"/>
          <p:nvPr/>
        </p:nvSpPr>
        <p:spPr>
          <a:xfrm>
            <a:off x="643699" y="1399663"/>
            <a:ext cx="2264658" cy="3071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Agile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B1F2B8D-ACCB-45A6-9EEB-56E83040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12" y="310370"/>
            <a:ext cx="4280138" cy="2507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88CC8-00C0-4953-B4FC-819B046683CD}"/>
              </a:ext>
            </a:extLst>
          </p:cNvPr>
          <p:cNvSpPr txBox="1"/>
          <p:nvPr/>
        </p:nvSpPr>
        <p:spPr>
          <a:xfrm>
            <a:off x="8233809" y="48760"/>
            <a:ext cx="381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2018 Survey by Standish Group Chaos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45EA3-02FC-4946-9076-44EF552F4126}"/>
              </a:ext>
            </a:extLst>
          </p:cNvPr>
          <p:cNvSpPr txBox="1"/>
          <p:nvPr/>
        </p:nvSpPr>
        <p:spPr>
          <a:xfrm>
            <a:off x="5374642" y="842694"/>
            <a:ext cx="350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constraints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79FA1E75-2F2C-4B13-BBB8-991BFA275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7" y="3117184"/>
            <a:ext cx="5487893" cy="3666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145560-5B52-4529-B316-B2FA7038CB40}"/>
              </a:ext>
            </a:extLst>
          </p:cNvPr>
          <p:cNvSpPr txBox="1"/>
          <p:nvPr/>
        </p:nvSpPr>
        <p:spPr>
          <a:xfrm>
            <a:off x="5752105" y="2892951"/>
            <a:ext cx="39045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2015 Survey by Standish Group Chaos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4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DE7CE-CD7E-4FAB-8B06-36E65777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Adopting Agile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305A-CA83-4656-95D3-16C21368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752762"/>
            <a:ext cx="6452593" cy="1168401"/>
          </a:xfrm>
        </p:spPr>
        <p:txBody>
          <a:bodyPr>
            <a:normAutofit/>
          </a:bodyPr>
          <a:lstStyle/>
          <a:p>
            <a:r>
              <a:rPr lang="en-US" sz="2000" dirty="0"/>
              <a:t>There are a variety of different methods to scaling Agile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23C3EB4-7774-4ACA-8953-536072A8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423" y="1731818"/>
            <a:ext cx="3090817" cy="466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4294F-FEB6-4BDB-B741-CC40BD559B36}"/>
              </a:ext>
            </a:extLst>
          </p:cNvPr>
          <p:cNvSpPr txBox="1"/>
          <p:nvPr/>
        </p:nvSpPr>
        <p:spPr>
          <a:xfrm>
            <a:off x="4430165" y="2081257"/>
            <a:ext cx="4336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SOS and </a:t>
            </a:r>
            <a:r>
              <a:rPr lang="en-US" dirty="0" err="1"/>
              <a:t>LeSS</a:t>
            </a:r>
            <a:r>
              <a:rPr lang="en-US" dirty="0"/>
              <a:t> are based on Scrum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SAFe</a:t>
            </a:r>
            <a:r>
              <a:rPr lang="en-US" dirty="0"/>
              <a:t> allows for different teams to choose their methodology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Scrum is the most common method and is the recommended method for ACME</a:t>
            </a:r>
          </a:p>
        </p:txBody>
      </p:sp>
    </p:spTree>
    <p:extLst>
      <p:ext uri="{BB962C8B-B14F-4D97-AF65-F5344CB8AC3E}">
        <p14:creationId xmlns:p14="http://schemas.microsoft.com/office/powerpoint/2010/main" val="111310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E3BD4-7EFB-4207-8242-3810FCAD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Scrum Organization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2807D-9B5F-4F46-9947-B1B5DF65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461" y="865837"/>
            <a:ext cx="3435927" cy="52277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Removes impediments and distractions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Encourages and supports 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Backlog development and management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Maximize ROI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Development team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Self-organizing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each sprint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5BC75-339B-44B9-9D0B-8972BB2E0AA4}"/>
              </a:ext>
            </a:extLst>
          </p:cNvPr>
          <p:cNvSpPr txBox="1"/>
          <p:nvPr/>
        </p:nvSpPr>
        <p:spPr>
          <a:xfrm>
            <a:off x="8181957" y="865837"/>
            <a:ext cx="3789509" cy="536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Sprint planning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Beginning of every Sprint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backlog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Communicate goal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scrum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Timeboxed: about 10-15 minutes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Discuss what was accomplished, today’s tasks, and identify impediments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Sprint Review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Demonstrate product functionality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Sprint Retrospective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 what went right and wrong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and reflect 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77697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8179F3-90F8-4A83-B7D9-E14A9D8DB48E}"/>
              </a:ext>
            </a:extLst>
          </p:cNvPr>
          <p:cNvSpPr txBox="1"/>
          <p:nvPr/>
        </p:nvSpPr>
        <p:spPr>
          <a:xfrm>
            <a:off x="414498" y="1650421"/>
            <a:ext cx="2940483" cy="2293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Building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5CA4C-B13D-4217-B0C3-2D8B0A6D4EFE}"/>
              </a:ext>
            </a:extLst>
          </p:cNvPr>
          <p:cNvSpPr txBox="1"/>
          <p:nvPr/>
        </p:nvSpPr>
        <p:spPr>
          <a:xfrm>
            <a:off x="5066144" y="1057564"/>
            <a:ext cx="6516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Pizza teams (5-9 members per team)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teams over Component teams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multitasking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into account geographic and cultural differences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meetings with discussions, such as the news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 strict limit for meetings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Foster a “safe to fail” environment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from rather than punish mistakes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6894FA-F444-4E50-86E1-539E57CF205F}"/>
              </a:ext>
            </a:extLst>
          </p:cNvPr>
          <p:cNvSpPr txBox="1"/>
          <p:nvPr/>
        </p:nvSpPr>
        <p:spPr>
          <a:xfrm>
            <a:off x="4850405" y="1396180"/>
            <a:ext cx="6698127" cy="384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3175" cmpd="sng">
                  <a:noFill/>
                </a:ln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095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2970</TotalTime>
  <Words>293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ACME Inc and Agile</vt:lpstr>
      <vt:lpstr>What is Agile</vt:lpstr>
      <vt:lpstr>Agile vs Waterfall</vt:lpstr>
      <vt:lpstr>PowerPoint Presentation</vt:lpstr>
      <vt:lpstr>PowerPoint Presentation</vt:lpstr>
      <vt:lpstr>Adopting Agile</vt:lpstr>
      <vt:lpstr>Scrum Organization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Mattson</dc:creator>
  <cp:lastModifiedBy>Sheldon Mattson</cp:lastModifiedBy>
  <cp:revision>3</cp:revision>
  <dcterms:created xsi:type="dcterms:W3CDTF">2021-06-21T22:19:41Z</dcterms:created>
  <dcterms:modified xsi:type="dcterms:W3CDTF">2021-06-23T23:49:47Z</dcterms:modified>
</cp:coreProperties>
</file>