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0EAD-F471-E899-EF83-062E2732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C77B-9D9F-CFFF-5ADE-22B8E44A4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539B-DDEE-F058-83A0-564F47D5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9927-42B5-9F5B-048D-3AEFE167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550C-B5A0-87F0-55C4-137420E8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35CE-8609-DB76-C076-7B40B016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BACE6-FCDE-F7A0-926E-0FE785522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A308-48E6-E623-AF96-376E7114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BBBC-41F6-567A-CF94-AF6BFEA6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4DC5-9254-4CA9-7E10-94DEFE9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45D52-A6F3-2376-437C-8F320488C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00D42-2213-0BAD-4D61-13D0C26F8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70D2-9A82-1D4D-87DB-48A3FE46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8C90-1518-1954-168B-F16F03F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3A9C-7E5D-4C9A-CDBC-5337CA6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DA79-7190-A1B9-0380-A1EDFAB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7E17-B546-73AC-28F4-75526F27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5AAB-678B-E403-45BE-72A47BF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7F9F-4C02-B7EA-2C29-97E84BDD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F120-9F15-C5C5-BBCF-52908A29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469-134A-E9D0-16AC-3021EB7D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2C53-A904-28B8-3819-C0D8A72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BF2B5-CDC4-BBDE-2CB8-6A7E2A4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484D-A5BB-8874-D0E4-EEC7FB97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EABC-F287-82E5-EFFC-1F5E9E20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F20A-41D0-8EED-0C4B-F99E69DF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E440-A4E1-DD69-FC0D-EA9414C23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23D9-933F-B148-74D6-9924CA277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8948B-7521-2EDF-7538-4011E992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05342-0900-DB6C-4C95-018F6248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F0D48-D1BF-FC30-300F-D94CDBF1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4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74A6-1333-D2A5-CD78-E7AD21A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00AB-0FAC-4A95-E15B-8ABE3625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39217-31AD-E364-64A9-605BE356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5385C-B549-7241-9231-656DB73D3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2D637-C266-42C7-AD51-C78BEA9A0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F21FE-E905-57EA-2BA4-8EECAC3F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F6123-CF4F-4F30-2347-35DBEC2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AB95F-57FF-338B-0A71-D50045B6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F2FC-B264-9961-0739-972AFF95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E4549-C34E-68E2-3750-5F8D7C09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F05E7-41F8-1AD1-00D6-692E08FB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3DD57-5BFA-04DD-7CC5-8C44F116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D35E4-855A-3713-A1FB-B29EA72C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64D62-C1CC-20B8-E85B-361AACA5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10618-3CEC-242A-783F-940DCB32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097E-7ACF-EE32-6D1F-D22B2339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D6D6-7ACD-B9A6-4128-44B960D2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CDB72-2718-D8BE-4D26-22462E27F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ECE80-3099-7F0B-D5EC-BA2DF880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D3901-E4E8-59CE-43B4-4FC6B8A2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98A4-3D2D-3A2F-BE54-61D4897B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CCBA-963E-E483-A460-24A05AF2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2EAC2-04E7-7185-0EC5-7CC3E589D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27F18-B221-4DC7-0980-246D262C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C570-A8F6-9FE2-DD70-7E4122D9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D05B9-78D1-EFD9-CCAF-773759F5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83B8F-866F-3295-3B1E-31221A98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D4694-50DB-A518-9E94-6D017A95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EEEC-FC7B-9B05-BB8B-CC290D6C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7329-782D-301E-74CE-F16106F05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6835-5A8C-2B36-6550-DA0420A75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0460-183E-BA97-4D1C-D3F07ABA4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18E4-6AF5-9591-899B-98D8B508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5441"/>
            <a:ext cx="10515600" cy="2707118"/>
          </a:xfrm>
        </p:spPr>
        <p:txBody>
          <a:bodyPr/>
          <a:lstStyle/>
          <a:p>
            <a:pPr algn="ctr"/>
            <a:r>
              <a:rPr lang="en-US" dirty="0"/>
              <a:t>Lesson 15 Full Stack NFT Marketplace</a:t>
            </a:r>
          </a:p>
        </p:txBody>
      </p:sp>
    </p:spTree>
    <p:extLst>
      <p:ext uri="{BB962C8B-B14F-4D97-AF65-F5344CB8AC3E}">
        <p14:creationId xmlns:p14="http://schemas.microsoft.com/office/powerpoint/2010/main" val="17249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9702-8095-4BED-6075-6CE03984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EFC29-EE4C-2E90-B37E-EF463B4D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906" y="1825625"/>
            <a:ext cx="6404187" cy="4351338"/>
          </a:xfrm>
        </p:spPr>
      </p:pic>
    </p:spTree>
    <p:extLst>
      <p:ext uri="{BB962C8B-B14F-4D97-AF65-F5344CB8AC3E}">
        <p14:creationId xmlns:p14="http://schemas.microsoft.com/office/powerpoint/2010/main" val="5412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941C-2899-BC52-88DE-72351391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Marketplace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FABD2-BDD4-EA23-D0E7-C5161DF2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327" y="1825625"/>
            <a:ext cx="7927346" cy="4351338"/>
          </a:xfrm>
        </p:spPr>
      </p:pic>
    </p:spTree>
    <p:extLst>
      <p:ext uri="{BB962C8B-B14F-4D97-AF65-F5344CB8AC3E}">
        <p14:creationId xmlns:p14="http://schemas.microsoft.com/office/powerpoint/2010/main" val="257542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4880-8990-F100-69EC-148BF0BC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Basic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6A384-D027-D498-CFAA-0220BB21D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487" y="1825625"/>
            <a:ext cx="7647026" cy="4351338"/>
          </a:xfrm>
        </p:spPr>
      </p:pic>
    </p:spTree>
    <p:extLst>
      <p:ext uri="{BB962C8B-B14F-4D97-AF65-F5344CB8AC3E}">
        <p14:creationId xmlns:p14="http://schemas.microsoft.com/office/powerpoint/2010/main" val="42321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4273-8679-7DE6-9CE5-DEA7350A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Front 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EA656-6032-82D2-B86E-4C406455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0" y="1825625"/>
            <a:ext cx="6838960" cy="4351338"/>
          </a:xfrm>
        </p:spPr>
      </p:pic>
    </p:spTree>
    <p:extLst>
      <p:ext uri="{BB962C8B-B14F-4D97-AF65-F5344CB8AC3E}">
        <p14:creationId xmlns:p14="http://schemas.microsoft.com/office/powerpoint/2010/main" val="411422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264-1E5C-41D5-7458-28BF8A37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Config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6E366-C13B-6C73-4BBC-61C3D0441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21" y="1825625"/>
            <a:ext cx="8393757" cy="4351338"/>
          </a:xfrm>
        </p:spPr>
      </p:pic>
    </p:spTree>
    <p:extLst>
      <p:ext uri="{BB962C8B-B14F-4D97-AF65-F5344CB8AC3E}">
        <p14:creationId xmlns:p14="http://schemas.microsoft.com/office/powerpoint/2010/main" val="310562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Lesson 15 Full Stack NFT Marketplace</vt:lpstr>
      <vt:lpstr>Contracts</vt:lpstr>
      <vt:lpstr>NFT Marketplace Deploy</vt:lpstr>
      <vt:lpstr>NFT Basic Deploy</vt:lpstr>
      <vt:lpstr>Update Front End</vt:lpstr>
      <vt:lpstr>Hardhat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15 Full Stack NFT Marketplace</dc:title>
  <dc:creator>MOHAMMAD DAFA DHIYAUL HAQ</dc:creator>
  <cp:lastModifiedBy>MOHAMMAD DAFA DHIYAUL HAQ</cp:lastModifiedBy>
  <cp:revision>1</cp:revision>
  <dcterms:created xsi:type="dcterms:W3CDTF">2022-07-09T08:38:27Z</dcterms:created>
  <dcterms:modified xsi:type="dcterms:W3CDTF">2022-07-09T14:02:45Z</dcterms:modified>
</cp:coreProperties>
</file>