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17B9-EF73-48C9-35D4-BE7EB2E81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D2FCE-89D4-6FAB-8516-EF6D431BC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9949-ADFB-1CDB-3802-0DCBDF4D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CF8C-3179-C4D6-2C77-43F10988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E6669-88BF-D918-7E7B-600F62F5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3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EE4E-B948-E338-AADE-BAB69E35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B638A-C6BF-E572-A4F7-7C631A1C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A34E-5AB6-3D6A-0053-1D6EE25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17D1-A8B5-BA3B-8267-55EF27F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A9D73-730B-9BDC-59FF-D0157059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43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DEF89-E933-71B1-C3F1-985E3C50F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23D6D-1840-0D45-2C08-0F6457B7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456B-68EA-6080-EDE2-02B0236C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1C16-7500-A9B5-CEFE-2A77ADA9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333D-0214-1300-C857-4B9B7B3D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38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0EE-92F9-33E7-471F-ADBAF35B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5B4-7C67-921C-6EC0-4B0804F6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3025-0156-1398-6517-2169728A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0827-2705-0B49-5FC4-3470FDA5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19A0-D752-5895-F7D1-24357F1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1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C9F1-BB5A-FC37-7A57-723D07A0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314F-A6E2-CE27-3124-AE47E6D5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185B5-D5D5-CD16-5591-AA33A4D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DD8B-7264-C74D-AD7A-0685EDC2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E21A-8F0B-01E9-57A1-E1F9CE9F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373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EB70-005C-73A8-A471-7B6C4E5E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099D-9005-AB01-D753-B8AE6918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9F5F9-AA82-36F4-450F-94EBC0453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45E7-182B-D454-A870-BFC39CC3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A3591-FD1F-507C-B0FD-94F7CFA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4E10-4E38-ED1A-AFAF-3EF23FA9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5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4199-2E30-A068-9E62-96E62980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EF43-E3D1-A504-379C-0858E7EF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8704-31E4-334C-15C0-2DAED7FF3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5E37B-3664-DFFE-B741-7D403E484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E05C1-D03F-20BD-86F5-DDE16AC74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916DD-65D8-7907-2641-0691484C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65074-14DF-B47D-922E-2A45EE84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469A5-8E63-A008-4DC4-D90D26C1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69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3F3A-673F-8CDA-6908-CD0AA76E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892A-C6DD-5887-1C44-9E0B3A97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73528-4E9B-EF12-64F8-3F0B90AB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D46-C36D-BA71-18BB-9036E64D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1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5838C-2772-8633-59E5-998C3C73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82C3-2516-D7A0-F215-2C0EAF17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0EE9E-88F9-3105-3557-C826F99C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4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229C-2963-3C52-4416-62B96AEE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4EB2-B40A-8408-53D5-9435780A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BF4E6-01F6-5972-82ED-BB6A7DF0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5D12-0880-A16D-EDA2-693A379B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D453-95F4-9B79-D44A-0EAF476A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81780-E770-A321-906D-C02C1000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586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6A9D-6107-B3A2-A47A-C155FA9B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F23FB-BE3B-A0DD-FA3E-866494607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CF7A-B300-CD20-D9A4-B7526FA39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508F3-20FE-D9AC-6B9A-B5AC4D42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23A6-9BF7-83CD-7D06-C326CAB9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2839-3D7F-4CD6-3173-1FA34742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59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50D85-70F8-0CE8-C90A-81508D3E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C9EB-B887-175D-E88C-E43C8E3D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D5C18-621E-7821-9139-4E7117AD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AB5E-D9D3-46FC-9E50-A3FE15FB9B31}" type="datetimeFigureOut">
              <a:rPr lang="en-ID" smtClean="0"/>
              <a:t>05/07/2022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1A9B-BE2F-3D0C-BBCA-74E9772A8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3CD9-0066-B0BD-AABE-B04EDBA8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A7A5-9314-4E36-A739-9C1050D082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48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087E-CC56-78A3-336D-D2FE751A4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48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Lesson 16: Hardhat Upgrades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F071-9092-FA9F-4169-E79135B10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Delegate Call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738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A19E-FA19-D980-C8A0-8F17BA5F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Kita copy address pada contract B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setVars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di contract 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contract 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23E94-20B8-0270-47A0-9464290BA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997" y="2809789"/>
            <a:ext cx="2734057" cy="6192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9CC1D-05E9-4A0A-D47C-CA7C0347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79" y="2246904"/>
            <a:ext cx="2724530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8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961D-2336-C91F-DF99-18A945EF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pada contract 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function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function di contract B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dibawah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1AF19-874B-6D63-986A-C15909892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415" y="2303294"/>
            <a:ext cx="8283169" cy="4208520"/>
          </a:xfrm>
        </p:spPr>
      </p:pic>
    </p:spTree>
    <p:extLst>
      <p:ext uri="{BB962C8B-B14F-4D97-AF65-F5344CB8AC3E}">
        <p14:creationId xmlns:p14="http://schemas.microsoft.com/office/powerpoint/2010/main" val="327314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C5CA-3674-5298-7B91-0BACDFAE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depoy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contract A dan 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3AD10-6827-71BF-D9FD-55AAFB5FA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634" y="1713751"/>
            <a:ext cx="230147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933C7-47F0-08A7-5EA8-3A39D5C5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581" y="1690688"/>
            <a:ext cx="2261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5765-0626-C5E4-8E05-CB4C0723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Klik</a:t>
            </a:r>
            <a:r>
              <a:rPr lang="en-US" dirty="0"/>
              <a:t> num, sender, dan value di contract B dan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pengirim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di contract A.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11F96-2CDA-807F-BCD6-83421D82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14" y="1723277"/>
            <a:ext cx="2819794" cy="442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F411D-AB1A-CF45-0174-E7A3AAF1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50" y="1723277"/>
            <a:ext cx="276263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6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9D1A-3C51-57FB-4403-535AE26D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setVars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pada contract B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8FA4D-BC0B-0A37-8634-01F62152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787" y="1972186"/>
            <a:ext cx="2686425" cy="4058216"/>
          </a:xfrm>
        </p:spPr>
      </p:pic>
    </p:spTree>
    <p:extLst>
      <p:ext uri="{BB962C8B-B14F-4D97-AF65-F5344CB8AC3E}">
        <p14:creationId xmlns:p14="http://schemas.microsoft.com/office/powerpoint/2010/main" val="221021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3A96-0C7C-A412-2B79-3C472F5B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Copy </a:t>
            </a:r>
            <a:r>
              <a:rPr lang="en-US" dirty="0" err="1"/>
              <a:t>alamat</a:t>
            </a:r>
            <a:r>
              <a:rPr lang="en-US" dirty="0"/>
              <a:t> contract B dan </a:t>
            </a:r>
            <a:r>
              <a:rPr lang="en-US" dirty="0" err="1"/>
              <a:t>masukan</a:t>
            </a:r>
            <a:r>
              <a:rPr lang="en-US" dirty="0"/>
              <a:t> di </a:t>
            </a:r>
            <a:r>
              <a:rPr lang="en-US" dirty="0" err="1"/>
              <a:t>setVars</a:t>
            </a:r>
            <a:r>
              <a:rPr lang="en-US" dirty="0"/>
              <a:t> pada contract A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contract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contract B,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berbeda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D3A46-146B-A962-7BEA-C3A380E41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682" y="2451177"/>
            <a:ext cx="2762636" cy="4182059"/>
          </a:xfrm>
        </p:spPr>
      </p:pic>
    </p:spTree>
    <p:extLst>
      <p:ext uri="{BB962C8B-B14F-4D97-AF65-F5344CB8AC3E}">
        <p14:creationId xmlns:p14="http://schemas.microsoft.com/office/powerpoint/2010/main" val="142156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A74E-C332-7660-2DB6-AB3500B3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Variable </a:t>
            </a:r>
            <a:r>
              <a:rPr lang="en-US" dirty="0" err="1"/>
              <a:t>angka</a:t>
            </a:r>
            <a:r>
              <a:rPr lang="en-US" dirty="0"/>
              <a:t> pada contract A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boolean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29389-4A58-D2CB-344F-1DE7ADFA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01" y="1825625"/>
            <a:ext cx="9345797" cy="4351338"/>
          </a:xfrm>
        </p:spPr>
      </p:pic>
    </p:spTree>
    <p:extLst>
      <p:ext uri="{BB962C8B-B14F-4D97-AF65-F5344CB8AC3E}">
        <p14:creationId xmlns:p14="http://schemas.microsoft.com/office/powerpoint/2010/main" val="180432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44D3-7B9D-4979-2758-6787FEE7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Kita deploy Kembali contract A dan </a:t>
            </a:r>
            <a:r>
              <a:rPr lang="en-US" dirty="0" err="1"/>
              <a:t>isi</a:t>
            </a:r>
            <a:r>
              <a:rPr lang="en-US" dirty="0"/>
              <a:t> Kembali  address contract B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setVars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91583-DC39-23AC-1C39-4B9148B2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427" y="2054899"/>
            <a:ext cx="3369145" cy="4437976"/>
          </a:xfrm>
        </p:spPr>
      </p:pic>
    </p:spTree>
    <p:extLst>
      <p:ext uri="{BB962C8B-B14F-4D97-AF65-F5344CB8AC3E}">
        <p14:creationId xmlns:p14="http://schemas.microsoft.com/office/powerpoint/2010/main" val="346443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D9BA-0F22-6E46-C5F9-C72F3835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pengirim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di contract 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true </a:t>
            </a:r>
            <a:r>
              <a:rPr lang="en-US" dirty="0" err="1"/>
              <a:t>karena</a:t>
            </a:r>
            <a:r>
              <a:rPr lang="en-US" dirty="0"/>
              <a:t> Boolean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299C1-1F55-4A0B-2D05-2E2796B7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261" y="1858114"/>
            <a:ext cx="2705478" cy="4220164"/>
          </a:xfrm>
        </p:spPr>
      </p:pic>
    </p:spTree>
    <p:extLst>
      <p:ext uri="{BB962C8B-B14F-4D97-AF65-F5344CB8AC3E}">
        <p14:creationId xmlns:p14="http://schemas.microsoft.com/office/powerpoint/2010/main" val="49507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420E-AD65-FE22-460C-BE92E4AB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0 pada </a:t>
            </a:r>
            <a:r>
              <a:rPr lang="en-US" dirty="0" err="1"/>
              <a:t>setVarsnya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 </a:t>
            </a:r>
            <a:r>
              <a:rPr lang="en-US" dirty="0" err="1"/>
              <a:t>karena</a:t>
            </a:r>
            <a:r>
              <a:rPr lang="en-US" dirty="0"/>
              <a:t> pada contract B </a:t>
            </a:r>
            <a:r>
              <a:rPr lang="en-US" dirty="0" err="1"/>
              <a:t>valuenya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integer/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0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true, </a:t>
            </a:r>
            <a:r>
              <a:rPr lang="en-US" dirty="0" err="1"/>
              <a:t>sedangkan</a:t>
            </a:r>
            <a:r>
              <a:rPr lang="en-US" dirty="0"/>
              <a:t> 0 false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B1E05-9E7F-5C38-956A-C989AB61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3270" y="2141537"/>
            <a:ext cx="2725460" cy="4351338"/>
          </a:xfrm>
        </p:spPr>
      </p:pic>
    </p:spTree>
    <p:extLst>
      <p:ext uri="{BB962C8B-B14F-4D97-AF65-F5344CB8AC3E}">
        <p14:creationId xmlns:p14="http://schemas.microsoft.com/office/powerpoint/2010/main" val="11734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5E2-2165-F2A9-BBAC-F1559CF2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Buat</a:t>
            </a:r>
            <a:r>
              <a:rPr lang="en-US" sz="4000" dirty="0"/>
              <a:t> File di Remix IDE </a:t>
            </a:r>
            <a:r>
              <a:rPr lang="en-US" sz="4000" dirty="0" err="1"/>
              <a:t>DelegateCallExample.sol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isi</a:t>
            </a:r>
            <a:r>
              <a:rPr lang="en-US" sz="4000" dirty="0"/>
              <a:t> </a:t>
            </a:r>
            <a:r>
              <a:rPr lang="en-US" sz="4000" dirty="0" err="1"/>
              <a:t>seperti</a:t>
            </a:r>
            <a:r>
              <a:rPr lang="en-US" sz="4000" dirty="0"/>
              <a:t> di link </a:t>
            </a:r>
            <a:br>
              <a:rPr lang="en-US" sz="4000" dirty="0"/>
            </a:br>
            <a:r>
              <a:rPr lang="en-US" sz="4000" dirty="0"/>
              <a:t>https://solidity-by-example.org/delegatecall</a:t>
            </a:r>
            <a:endParaRPr lang="en-ID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FA29C-C3A9-7749-0FB6-61D39EE7B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749" y="1825625"/>
            <a:ext cx="9316501" cy="4351338"/>
          </a:xfrm>
        </p:spPr>
      </p:pic>
    </p:spTree>
    <p:extLst>
      <p:ext uri="{BB962C8B-B14F-4D97-AF65-F5344CB8AC3E}">
        <p14:creationId xmlns:p14="http://schemas.microsoft.com/office/powerpoint/2010/main" val="390666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CF0E-CEE9-AB03-2171-42F9392C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File </a:t>
            </a:r>
            <a:r>
              <a:rPr lang="en-US" sz="4400" dirty="0" err="1"/>
              <a:t>DelegateCallExample.sol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versi</a:t>
            </a:r>
            <a:r>
              <a:rPr lang="en-US" sz="4400" dirty="0"/>
              <a:t> 0.8.13 </a:t>
            </a:r>
            <a:r>
              <a:rPr lang="en-US" sz="4400" dirty="0" err="1"/>
              <a:t>keatas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E80C4-B670-128F-B174-43065BA1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387" y="1762138"/>
            <a:ext cx="2783225" cy="4730737"/>
          </a:xfrm>
        </p:spPr>
      </p:pic>
    </p:spTree>
    <p:extLst>
      <p:ext uri="{BB962C8B-B14F-4D97-AF65-F5344CB8AC3E}">
        <p14:creationId xmlns:p14="http://schemas.microsoft.com/office/powerpoint/2010/main" val="38507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DE95-77C2-896A-9482-410EB835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Deploy contract B,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9F5E6-A34F-3E93-ED94-79630412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168" y="1825625"/>
            <a:ext cx="9353664" cy="4351338"/>
          </a:xfrm>
        </p:spPr>
      </p:pic>
    </p:spTree>
    <p:extLst>
      <p:ext uri="{BB962C8B-B14F-4D97-AF65-F5344CB8AC3E}">
        <p14:creationId xmlns:p14="http://schemas.microsoft.com/office/powerpoint/2010/main" val="202377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AECB-B6EF-CAE0-F498-73F6CAED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num, sender, dan value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pada contract B.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8A543-4DB0-FCDC-B04E-6C5C8ECC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730" y="1825625"/>
            <a:ext cx="2576540" cy="4351338"/>
          </a:xfrm>
        </p:spPr>
      </p:pic>
    </p:spTree>
    <p:extLst>
      <p:ext uri="{BB962C8B-B14F-4D97-AF65-F5344CB8AC3E}">
        <p14:creationId xmlns:p14="http://schemas.microsoft.com/office/powerpoint/2010/main" val="56183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4A41-3D21-FF82-03E8-D102C570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setVars</a:t>
            </a:r>
            <a:r>
              <a:rPr lang="en-US" dirty="0"/>
              <a:t> 555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num 555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sender.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F2654-B680-863A-F3BC-C61F16ADD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993" y="1825625"/>
            <a:ext cx="2560014" cy="4351338"/>
          </a:xfrm>
        </p:spPr>
      </p:pic>
    </p:spTree>
    <p:extLst>
      <p:ext uri="{BB962C8B-B14F-4D97-AF65-F5344CB8AC3E}">
        <p14:creationId xmlns:p14="http://schemas.microsoft.com/office/powerpoint/2010/main" val="152412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AB02-CD70-DC2F-E2C6-CEEE855C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Deploy contract 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47DB0-D064-0646-9550-63EBDE2B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367"/>
          <a:stretch/>
        </p:blipFill>
        <p:spPr>
          <a:xfrm>
            <a:off x="9235637" y="1469913"/>
            <a:ext cx="249689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AC369-77D1-3A13-DF4A-147021B5C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9" y="1690688"/>
            <a:ext cx="8397437" cy="39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8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B959-E87A-73C3-CBF8-63B12A43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num, sender, dan value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pada contract A.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2E4ED-9C48-400F-4418-6F35D0A0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077" y="1910264"/>
            <a:ext cx="2657846" cy="4182059"/>
          </a:xfrm>
        </p:spPr>
      </p:pic>
    </p:spTree>
    <p:extLst>
      <p:ext uri="{BB962C8B-B14F-4D97-AF65-F5344CB8AC3E}">
        <p14:creationId xmlns:p14="http://schemas.microsoft.com/office/powerpoint/2010/main" val="276428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6F5C-4D3C-0B58-AD33-6A76427A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Lalu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pinjam</a:t>
            </a:r>
            <a:r>
              <a:rPr lang="en-US" dirty="0"/>
              <a:t> function </a:t>
            </a:r>
            <a:r>
              <a:rPr lang="en-US" dirty="0" err="1"/>
              <a:t>dari</a:t>
            </a:r>
            <a:r>
              <a:rPr lang="en-US" dirty="0"/>
              <a:t> contract B run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function </a:t>
            </a:r>
            <a:r>
              <a:rPr lang="en-US" dirty="0" err="1"/>
              <a:t>tersebut</a:t>
            </a:r>
            <a:r>
              <a:rPr lang="en-US" dirty="0"/>
              <a:t>, dan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perumpamaan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delegate </a:t>
            </a:r>
            <a:r>
              <a:rPr lang="en-US" dirty="0" err="1"/>
              <a:t>berkerja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BA7BF-F4A7-F6FB-4030-079CB7E76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5931" cy="31715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DD09D-35E6-9BC0-96F5-CEE54F69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636" y="3429000"/>
            <a:ext cx="699349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329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Lesson 16: Hardhat Upgrades</vt:lpstr>
      <vt:lpstr>Buat File di Remix IDE DelegateCallExample.sol dengan isi seperti di link  https://solidity-by-example.org/delegatecall</vt:lpstr>
      <vt:lpstr>Compile File DelegateCallExample.sol dengan versi 0.8.13 keatas</vt:lpstr>
      <vt:lpstr>Lalu kita Deploy contract B, maka akan muncul tampilan seperti ini</vt:lpstr>
      <vt:lpstr>Klik num, sender, dan value maka isinya akan kosong seperti dibawah ini pada contract B.</vt:lpstr>
      <vt:lpstr>Lalu kita setVars 555 maka ia akan mengisi num 555 dan akan mengirim sender.</vt:lpstr>
      <vt:lpstr>Sekarang kita Deploy contract A</vt:lpstr>
      <vt:lpstr>Klik num, sender, dan value maka isinya akan kosong seperti dibawah ini, pada contract A.</vt:lpstr>
      <vt:lpstr>Lalu kita pinjam function dari contract B run sekali, lalu hapus kembali function tersebut, dan ini adalah perumpamaan sistem delegate berkerja</vt:lpstr>
      <vt:lpstr>Kita copy address pada contract B lalu isi setVars dengan yang kita mau di contract A, maka akan bisa berjalan dengan baik seperti pada contract B</vt:lpstr>
      <vt:lpstr>Jika kita mengubah nama variable pada contract A, maka tidak akan berpengaruh dengan cara kerja, karena function yang dipakai tetap sama dengan function di contract B seperti contoh dibawah</vt:lpstr>
      <vt:lpstr>Lalu kita depoy ulang contract A dan B</vt:lpstr>
      <vt:lpstr>Klik num, sender, dan value di contract B dan klik angka, pengirim dan nilai di contract A.</vt:lpstr>
      <vt:lpstr>Kita setVars lagi pada contract B</vt:lpstr>
      <vt:lpstr>Copy alamat contract B dan masukan di setVars pada contract A beserta nilai yang diinginkan, maka contract A akan bekerja persis sama dengan contract B, walaupun dengan nama Variable yang berbeda</vt:lpstr>
      <vt:lpstr>Sekarang coba kita ubah Tipe Variable angka pada contract A jadi boolean</vt:lpstr>
      <vt:lpstr>Kita deploy Kembali contract A dan isi Kembali  address contract B serta setVars yang kita inginkan</vt:lpstr>
      <vt:lpstr>klik angka, pengirim dan nilai di contract A, maka nilainya akan true karena Boolean</vt:lpstr>
      <vt:lpstr>Jika kita isi 0 pada setVarsnya, maka akan bernilai false karena pada contract B valuenya adalah integer/angka jadi selain 0 akan bernilai true, sedangkan 0 false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16: Hardhat Upgrades</dc:title>
  <dc:creator>FATH MUHAMMAD ISHAM</dc:creator>
  <cp:lastModifiedBy>FATH MUHAMMAD ISHAM</cp:lastModifiedBy>
  <cp:revision>1</cp:revision>
  <dcterms:created xsi:type="dcterms:W3CDTF">2022-07-05T16:09:55Z</dcterms:created>
  <dcterms:modified xsi:type="dcterms:W3CDTF">2022-07-05T16:11:30Z</dcterms:modified>
</cp:coreProperties>
</file>