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657F-D3A7-43EB-63D1-B5040B0F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8CAD-5112-FD5A-B14F-6B445A6AE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056B-9A76-E2E2-89BB-9373538B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83ED-92BC-E8F9-0764-8C1D4134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A30E-1C9C-5AAB-B34B-2D482AD8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381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D33E-63A1-E4E7-972E-A7FEC87E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D061D-61EF-3294-BD8B-9BBFC6DEA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4720B-B5E9-9E82-B04B-CBD91C2E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6DAB-42FB-A12D-BDA7-8D82148D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3395-BFF5-36E0-8BA1-D9F28AAC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627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A6226-36C6-3936-99CC-0A97B8485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BC537-ABA4-10A7-A64A-FBD7A9434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E25C-4077-FF46-F343-EF4B0F97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4A09-F34C-3BEE-73B2-8E153670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D18E-D2BA-E869-7239-C491EE90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484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F220-57E4-B8F5-BFB4-482157D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5853-9E51-37D0-BB07-7188BC08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C13A0-34FB-4F96-E59C-2EEB095F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8C241-F270-E62F-D545-0B96AA6D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0311-FFFF-2851-B4D5-C4D4A107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43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2FBB-15FA-6985-56AE-547034DC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97DF8-C682-E087-115E-24B503B1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AC29D-493B-925C-EF99-55E62BEA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5737C-6075-6A01-66E9-0BC2CF1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4DB1-51F3-FE25-8BBF-D7E4897A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427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9F98-9DA9-F5C5-D00D-7587971D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B676-17B6-A0BC-750B-099B3B027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0B7B3-B564-37FE-59A3-FF787CD8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22F95-803B-1803-3675-C82620AD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444C-A8B5-F208-9390-1CEDDD88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58ED6-EF2D-6DE1-33AB-7E50B84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73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5B30-4235-ABE7-7AAE-17E7613B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58A2-4705-C43C-89A1-31973AF5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7AFF3-DF8B-7A50-5E3D-B85BDE9B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18C24-90B6-DBD5-3847-7D37F9483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81D8F-3228-48BC-774E-3A177AEB6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857B1-AEC1-C9B8-9603-3A7044B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103CD-683D-C19C-441A-2AFAE4EA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78A65-E7FD-E591-D6E2-ED1E6BA8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938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DFA7-8FBA-7650-B789-25FABF4C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C8546-EC68-C5D8-C553-4AC72644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69FED-D8AA-7F3A-05C9-F5972EC2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76CFE-D1FB-21B8-94FB-37A59991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34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AAA0C-6B6C-8DF0-AC9F-80CFB9DD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EF47-5F3C-7734-1871-857A1D57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070-429F-0FDC-A729-53D20226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39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4903-27D5-3703-E510-991E9EF8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F789-2483-25DE-2E51-A1592257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686E9-5BDD-CF8E-96C8-2AC4AD72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704B-017E-027B-F4BF-9D7F6EFF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C86C4-B30D-BE8C-791F-578AE2F9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91BBA-7DA0-3607-4F4D-E64ED5DA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046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65CE-0C56-A2EB-DA52-7B34090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A36F0-52EA-023B-1C01-E775E5313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1EB6-B435-5EC1-C637-AB8810784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FE9A-3C36-BB51-2D0A-5BB34269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78578-3B78-7EDA-7D28-07F99104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95E93-733F-A7CA-9E58-04CDEFB4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924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55A86-CE02-F53B-6578-BD363F27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C38A-7402-5A01-B514-4ED912B82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9827A-FF40-139D-AF56-7C6E2B08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BC0B-6542-4EBB-AC8A-D3C94D32B8CF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48560-F213-7CB2-52F4-B22FE0575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64D0-A0CE-07ED-D9A9-52BFB8C6A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018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995-CBC3-08B2-D84F-C9D72B194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17 : Hardhat DAOs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BC80A-5FF7-207F-3844-CFB289A42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Voting </a:t>
            </a:r>
            <a:r>
              <a:rPr lang="en-US" dirty="0"/>
              <a:t>Contract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624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F54D-24AD-E593-8904-F1522E7A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GovernanceContract.sol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voting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46C36-00AA-8F1D-BBF9-C90F621A2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406" y="1780267"/>
            <a:ext cx="9368709" cy="4971487"/>
          </a:xfrm>
        </p:spPr>
      </p:pic>
    </p:spTree>
    <p:extLst>
      <p:ext uri="{BB962C8B-B14F-4D97-AF65-F5344CB8AC3E}">
        <p14:creationId xmlns:p14="http://schemas.microsoft.com/office/powerpoint/2010/main" val="76694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2C4E-5E8F-CCFC-38F5-2E087349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Lock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additional contract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ownernya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C7F12-6368-C6D5-B6CE-494FD56F2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314" y="1690688"/>
            <a:ext cx="8980714" cy="4916860"/>
          </a:xfrm>
        </p:spPr>
      </p:pic>
    </p:spTree>
    <p:extLst>
      <p:ext uri="{BB962C8B-B14F-4D97-AF65-F5344CB8AC3E}">
        <p14:creationId xmlns:p14="http://schemas.microsoft.com/office/powerpoint/2010/main" val="1556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3196-4678-5C99-C848-830ED600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install hardhat-deploy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C284A-DB26-16C8-B7FB-4770CD8F9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62084" cy="48021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165FF-6D60-A745-DD8D-D9E61E52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220" y="1690687"/>
            <a:ext cx="54965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0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BBA4-26E6-E9C8-2323-C8136579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0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Kita install yarn add --dev typescript </a:t>
            </a:r>
            <a:r>
              <a:rPr lang="en-US" dirty="0" err="1"/>
              <a:t>typechain</a:t>
            </a:r>
            <a:r>
              <a:rPr lang="en-US" dirty="0"/>
              <a:t> </a:t>
            </a:r>
            <a:r>
              <a:rPr lang="en-US" dirty="0" err="1"/>
              <a:t>ts</a:t>
            </a:r>
            <a:r>
              <a:rPr lang="en-US" dirty="0"/>
              <a:t>-node @typechain/ethers-v5 @typechain/hardhat @types/chai @types/node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type script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0B39B-6E70-5C8E-CA58-2C8F5A17E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402" y="1854654"/>
            <a:ext cx="8679653" cy="4351338"/>
          </a:xfrm>
        </p:spPr>
      </p:pic>
    </p:spTree>
    <p:extLst>
      <p:ext uri="{BB962C8B-B14F-4D97-AF65-F5344CB8AC3E}">
        <p14:creationId xmlns:p14="http://schemas.microsoft.com/office/powerpoint/2010/main" val="87438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195E-A007-C351-029B-B2474229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folder deploy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5 file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259DB-4F1E-98D4-3FA0-8524DF014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13" y="1948229"/>
            <a:ext cx="4727434" cy="35797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EE4FA-6B50-961E-C223-16CC30CC4680}"/>
              </a:ext>
            </a:extLst>
          </p:cNvPr>
          <p:cNvSpPr txBox="1"/>
          <p:nvPr/>
        </p:nvSpPr>
        <p:spPr>
          <a:xfrm>
            <a:off x="6096000" y="2510856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01-deploy-governor-token.ts</a:t>
            </a:r>
          </a:p>
          <a:p>
            <a:r>
              <a:rPr lang="en-ID" sz="2800" dirty="0"/>
              <a:t>02-deploy-time-lock.ts</a:t>
            </a:r>
            <a:br>
              <a:rPr lang="en-ID" sz="2800" dirty="0"/>
            </a:br>
            <a:r>
              <a:rPr lang="en-ID" sz="2800" dirty="0"/>
              <a:t>03-deploy-governor-contract.ts</a:t>
            </a:r>
            <a:br>
              <a:rPr lang="en-ID" sz="2800" dirty="0"/>
            </a:br>
            <a:r>
              <a:rPr lang="en-ID" sz="2800" dirty="0"/>
              <a:t>04-setup-governance-contracts.ts</a:t>
            </a:r>
            <a:br>
              <a:rPr lang="en-ID" sz="2800" dirty="0"/>
            </a:br>
            <a:r>
              <a:rPr lang="en-ID" sz="2800" dirty="0"/>
              <a:t>05-deploy-box.ts</a:t>
            </a:r>
          </a:p>
        </p:txBody>
      </p:sp>
    </p:spTree>
    <p:extLst>
      <p:ext uri="{BB962C8B-B14F-4D97-AF65-F5344CB8AC3E}">
        <p14:creationId xmlns:p14="http://schemas.microsoft.com/office/powerpoint/2010/main" val="242329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89A7-D779-3152-6598-72196B11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400" dirty="0"/>
              <a:t>File 01-deploy-governor-token.ts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mendeploy</a:t>
            </a:r>
            <a:r>
              <a:rPr lang="en-ID" sz="4400" dirty="0"/>
              <a:t> token, </a:t>
            </a:r>
            <a:r>
              <a:rPr lang="en-ID" sz="4400" dirty="0" err="1"/>
              <a:t>memberi</a:t>
            </a:r>
            <a:r>
              <a:rPr lang="en-ID" sz="4400" dirty="0"/>
              <a:t> </a:t>
            </a:r>
            <a:r>
              <a:rPr lang="en-ID" sz="4400" dirty="0" err="1"/>
              <a:t>tiap</a:t>
            </a:r>
            <a:r>
              <a:rPr lang="en-ID" sz="4400" dirty="0"/>
              <a:t> </a:t>
            </a:r>
            <a:r>
              <a:rPr lang="en-ID" sz="4400" dirty="0" err="1"/>
              <a:t>akun</a:t>
            </a:r>
            <a:r>
              <a:rPr lang="en-ID" sz="4400" dirty="0"/>
              <a:t> private key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9A307-49BD-2D7C-42C4-E0BEF0A15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514" y="1825625"/>
            <a:ext cx="8802972" cy="4351338"/>
          </a:xfrm>
        </p:spPr>
      </p:pic>
    </p:spTree>
    <p:extLst>
      <p:ext uri="{BB962C8B-B14F-4D97-AF65-F5344CB8AC3E}">
        <p14:creationId xmlns:p14="http://schemas.microsoft.com/office/powerpoint/2010/main" val="201835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8324-DFE2-80A7-7CDD-84AB4E9C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dirty="0"/>
              <a:t>File 02-deploy-time-lock.ts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mendeploy</a:t>
            </a:r>
            <a:r>
              <a:rPr lang="en-ID" sz="4400" dirty="0"/>
              <a:t> time locks, additional contract owner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F05E3-5413-7228-7E57-6A9678CA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1690688"/>
            <a:ext cx="10178143" cy="5027118"/>
          </a:xfrm>
        </p:spPr>
      </p:pic>
    </p:spTree>
    <p:extLst>
      <p:ext uri="{BB962C8B-B14F-4D97-AF65-F5344CB8AC3E}">
        <p14:creationId xmlns:p14="http://schemas.microsoft.com/office/powerpoint/2010/main" val="193927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8FE2-4C17-D601-1990-2D73309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dirty="0"/>
              <a:t>File 03-deploy-governor-contract.ts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mendeploy</a:t>
            </a:r>
            <a:r>
              <a:rPr lang="en-ID" sz="4400" dirty="0"/>
              <a:t> </a:t>
            </a:r>
            <a:r>
              <a:rPr lang="en-ID" sz="4400" dirty="0" err="1"/>
              <a:t>semua</a:t>
            </a:r>
            <a:r>
              <a:rPr lang="en-ID" sz="4400" dirty="0"/>
              <a:t> logic </a:t>
            </a:r>
            <a:r>
              <a:rPr lang="en-ID" sz="4400" dirty="0" err="1"/>
              <a:t>dalam</a:t>
            </a:r>
            <a:r>
              <a:rPr lang="en-ID" sz="4400" dirty="0"/>
              <a:t> voting.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B30B6-AE27-D0E9-78A7-6037260AC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690688"/>
            <a:ext cx="9677400" cy="4838700"/>
          </a:xfrm>
        </p:spPr>
      </p:pic>
    </p:spTree>
    <p:extLst>
      <p:ext uri="{BB962C8B-B14F-4D97-AF65-F5344CB8AC3E}">
        <p14:creationId xmlns:p14="http://schemas.microsoft.com/office/powerpoint/2010/main" val="59393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DF0C-8796-26F0-723A-9C28CCFD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400" dirty="0"/>
              <a:t>File 04-setup-governance-contracts.ts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mengatur</a:t>
            </a:r>
            <a:r>
              <a:rPr lang="en-ID" sz="4400" dirty="0"/>
              <a:t> </a:t>
            </a:r>
            <a:r>
              <a:rPr lang="en-ID" sz="4400" dirty="0" err="1"/>
              <a:t>cara</a:t>
            </a:r>
            <a:r>
              <a:rPr lang="en-ID" sz="4400" dirty="0"/>
              <a:t> </a:t>
            </a:r>
            <a:r>
              <a:rPr lang="en-ID" sz="4400" dirty="0" err="1"/>
              <a:t>kerja</a:t>
            </a:r>
            <a:r>
              <a:rPr lang="en-ID" sz="4400" dirty="0"/>
              <a:t> voting yang </a:t>
            </a:r>
            <a:r>
              <a:rPr lang="en-ID" sz="4400" dirty="0" err="1"/>
              <a:t>nanti</a:t>
            </a:r>
            <a:r>
              <a:rPr lang="en-ID" sz="4400" dirty="0"/>
              <a:t> </a:t>
            </a:r>
            <a:r>
              <a:rPr lang="en-ID" sz="4400" dirty="0" err="1"/>
              <a:t>akan</a:t>
            </a:r>
            <a:r>
              <a:rPr lang="en-ID" sz="4400" dirty="0"/>
              <a:t> </a:t>
            </a:r>
            <a:r>
              <a:rPr lang="en-ID" sz="4400" dirty="0" err="1"/>
              <a:t>berjalan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9E05D-DDFF-A1AD-C7E9-DFD9A9871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068" y="1978024"/>
            <a:ext cx="9105103" cy="4544621"/>
          </a:xfrm>
        </p:spPr>
      </p:pic>
    </p:spTree>
    <p:extLst>
      <p:ext uri="{BB962C8B-B14F-4D97-AF65-F5344CB8AC3E}">
        <p14:creationId xmlns:p14="http://schemas.microsoft.com/office/powerpoint/2010/main" val="47232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2E7D-E6DC-0C41-0A53-8DADF5D9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ID" sz="4400" dirty="0"/>
              <a:t>05-deploy-box.ts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mendeploy</a:t>
            </a:r>
            <a:r>
              <a:rPr lang="en-ID" sz="4400" dirty="0"/>
              <a:t> </a:t>
            </a:r>
            <a:r>
              <a:rPr lang="en-ID" sz="4400" dirty="0" err="1"/>
              <a:t>smartcontract</a:t>
            </a:r>
            <a:r>
              <a:rPr lang="en-ID" sz="4400" dirty="0"/>
              <a:t> yang </a:t>
            </a:r>
            <a:r>
              <a:rPr lang="en-ID" sz="4400" dirty="0" err="1"/>
              <a:t>sudah</a:t>
            </a:r>
            <a:r>
              <a:rPr lang="en-ID" sz="4400" dirty="0"/>
              <a:t> </a:t>
            </a:r>
            <a:r>
              <a:rPr lang="en-ID" sz="4400" dirty="0" err="1"/>
              <a:t>kita</a:t>
            </a:r>
            <a:r>
              <a:rPr lang="en-ID" sz="4400" dirty="0"/>
              <a:t> buat </a:t>
            </a:r>
            <a:r>
              <a:rPr lang="en-ID" sz="4400" dirty="0" err="1"/>
              <a:t>diawal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F7E29-29D1-0B5D-E59E-6C43BB9B8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843" y="1690688"/>
            <a:ext cx="9590314" cy="4862222"/>
          </a:xfrm>
        </p:spPr>
      </p:pic>
    </p:spTree>
    <p:extLst>
      <p:ext uri="{BB962C8B-B14F-4D97-AF65-F5344CB8AC3E}">
        <p14:creationId xmlns:p14="http://schemas.microsoft.com/office/powerpoint/2010/main" val="256242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1EEF-423D-E1FA-3796-5C0884B5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floder</a:t>
            </a:r>
            <a:r>
              <a:rPr lang="en-US" dirty="0"/>
              <a:t> hardhat-</a:t>
            </a:r>
            <a:r>
              <a:rPr lang="en-US" dirty="0" err="1"/>
              <a:t>dao</a:t>
            </a:r>
            <a:r>
              <a:rPr lang="en-US" dirty="0"/>
              <a:t>-</a:t>
            </a:r>
            <a:r>
              <a:rPr lang="en-US" dirty="0" err="1"/>
              <a:t>fcc</a:t>
            </a:r>
            <a:r>
              <a:rPr lang="en-US" dirty="0"/>
              <a:t> dan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dalamanya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1512B5-778C-A0DA-777F-FE47AFF97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357" y="1690688"/>
            <a:ext cx="8820955" cy="4955159"/>
          </a:xfrm>
        </p:spPr>
      </p:pic>
    </p:spTree>
    <p:extLst>
      <p:ext uri="{BB962C8B-B14F-4D97-AF65-F5344CB8AC3E}">
        <p14:creationId xmlns:p14="http://schemas.microsoft.com/office/powerpoint/2010/main" val="425161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5591-CC65-88B9-E5DB-EB36CE95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deploy </a:t>
            </a:r>
            <a:r>
              <a:rPr lang="en-US" dirty="0" err="1"/>
              <a:t>dengan</a:t>
            </a:r>
            <a:r>
              <a:rPr lang="en-US" dirty="0"/>
              <a:t> yarn hardhat deploy,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8944C-01C8-DF4C-FF06-213CBDF5D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18" y="1825625"/>
            <a:ext cx="10681657" cy="4667250"/>
          </a:xfrm>
        </p:spPr>
      </p:pic>
    </p:spTree>
    <p:extLst>
      <p:ext uri="{BB962C8B-B14F-4D97-AF65-F5344CB8AC3E}">
        <p14:creationId xmlns:p14="http://schemas.microsoft.com/office/powerpoint/2010/main" val="266140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0D59-6206-744A-D273-35EF3F9F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Cek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punya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git, node, dan yarn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68311-CE49-CFF8-1073-708F06292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6828"/>
            <a:ext cx="10607716" cy="2984343"/>
          </a:xfrm>
        </p:spPr>
      </p:pic>
    </p:spTree>
    <p:extLst>
      <p:ext uri="{BB962C8B-B14F-4D97-AF65-F5344CB8AC3E}">
        <p14:creationId xmlns:p14="http://schemas.microsoft.com/office/powerpoint/2010/main" val="216648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01CE-28C0-9D29-F9C6-969C4608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762"/>
            <a:ext cx="10515600" cy="1325563"/>
          </a:xfrm>
        </p:spPr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tambahkan</a:t>
            </a:r>
            <a:r>
              <a:rPr lang="en-US" dirty="0"/>
              <a:t> hardhat </a:t>
            </a:r>
            <a:r>
              <a:rPr lang="en-US" dirty="0" err="1"/>
              <a:t>ke</a:t>
            </a:r>
            <a:r>
              <a:rPr lang="en-US" dirty="0"/>
              <a:t> yarn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1407C-B9D5-0B41-C2AB-CE2DF839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839"/>
            <a:ext cx="10349138" cy="4077715"/>
          </a:xfrm>
        </p:spPr>
      </p:pic>
    </p:spTree>
    <p:extLst>
      <p:ext uri="{BB962C8B-B14F-4D97-AF65-F5344CB8AC3E}">
        <p14:creationId xmlns:p14="http://schemas.microsoft.com/office/powerpoint/2010/main" val="321544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D0D6-1506-8718-ABA1-491332AE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basic smart contract Bernama </a:t>
            </a:r>
            <a:r>
              <a:rPr lang="en-US" dirty="0" err="1"/>
              <a:t>Box.sol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9EB3E-5566-ED00-7BF3-D255B13B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380" y="1774946"/>
            <a:ext cx="7170318" cy="4717929"/>
          </a:xfrm>
        </p:spPr>
      </p:pic>
    </p:spTree>
    <p:extLst>
      <p:ext uri="{BB962C8B-B14F-4D97-AF65-F5344CB8AC3E}">
        <p14:creationId xmlns:p14="http://schemas.microsoft.com/office/powerpoint/2010/main" val="380313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E50E-5BB1-01E7-3EE2-68FD7AF0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tambahkan</a:t>
            </a:r>
            <a:r>
              <a:rPr lang="en-US" dirty="0"/>
              <a:t> open zeppelin contracts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CCCF4-D32F-35D3-46B5-CCE582067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739" y="1838085"/>
            <a:ext cx="8491210" cy="4336998"/>
          </a:xfrm>
        </p:spPr>
      </p:pic>
    </p:spTree>
    <p:extLst>
      <p:ext uri="{BB962C8B-B14F-4D97-AF65-F5344CB8AC3E}">
        <p14:creationId xmlns:p14="http://schemas.microsoft.com/office/powerpoint/2010/main" val="25527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CF25-E6A9-D637-BD80-6C2F1C77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compile hardhat </a:t>
            </a:r>
            <a:r>
              <a:rPr lang="en-US" dirty="0" err="1"/>
              <a:t>tersebut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13FF9-5DA3-1EE9-7E2F-84C8C5056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302" y="1497505"/>
            <a:ext cx="6305396" cy="5098422"/>
          </a:xfrm>
        </p:spPr>
      </p:pic>
    </p:spTree>
    <p:extLst>
      <p:ext uri="{BB962C8B-B14F-4D97-AF65-F5344CB8AC3E}">
        <p14:creationId xmlns:p14="http://schemas.microsoft.com/office/powerpoint/2010/main" val="179104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8A5B-F19F-85A6-D672-58C24F79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baru</a:t>
            </a:r>
            <a:r>
              <a:rPr lang="en-US" dirty="0"/>
              <a:t> Bernama </a:t>
            </a:r>
            <a:r>
              <a:rPr lang="en-US" dirty="0" err="1"/>
              <a:t>GovernanceToken.sol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token </a:t>
            </a:r>
            <a:r>
              <a:rPr lang="en-US" dirty="0" err="1"/>
              <a:t>hanya</a:t>
            </a:r>
            <a:r>
              <a:rPr lang="en-US" dirty="0"/>
              <a:t> orang yang punya token yang </a:t>
            </a:r>
            <a:r>
              <a:rPr lang="en-US" dirty="0" err="1"/>
              <a:t>bisa</a:t>
            </a:r>
            <a:r>
              <a:rPr lang="en-US" dirty="0"/>
              <a:t> vote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DC650-3505-69A7-7D04-DA9948B60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021" y="1825625"/>
            <a:ext cx="9220267" cy="4667250"/>
          </a:xfrm>
        </p:spPr>
      </p:pic>
    </p:spTree>
    <p:extLst>
      <p:ext uri="{BB962C8B-B14F-4D97-AF65-F5344CB8AC3E}">
        <p14:creationId xmlns:p14="http://schemas.microsoft.com/office/powerpoint/2010/main" val="385824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E18D-456D-0030-1951-5498C91F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Lalu </a:t>
            </a:r>
            <a:r>
              <a:rPr lang="en-US" dirty="0" err="1"/>
              <a:t>buat</a:t>
            </a:r>
            <a:r>
              <a:rPr lang="en-US" dirty="0"/>
              <a:t> folder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governance_standat</a:t>
            </a:r>
            <a:r>
              <a:rPr lang="en-US" dirty="0"/>
              <a:t> yang </a:t>
            </a:r>
            <a:r>
              <a:rPr lang="en-US" dirty="0" err="1"/>
              <a:t>isinya</a:t>
            </a:r>
            <a:r>
              <a:rPr lang="en-US" dirty="0"/>
              <a:t> file </a:t>
            </a:r>
            <a:r>
              <a:rPr lang="en-US" dirty="0" err="1"/>
              <a:t>GovernorContract.sol</a:t>
            </a:r>
            <a:r>
              <a:rPr lang="en-US" dirty="0"/>
              <a:t> dan </a:t>
            </a:r>
            <a:r>
              <a:rPr lang="en-US" dirty="0" err="1"/>
              <a:t>TimeLock.sok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200CC-2980-3A1C-0635-61A011B96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592" y="2338420"/>
            <a:ext cx="7720808" cy="3276854"/>
          </a:xfrm>
        </p:spPr>
      </p:pic>
    </p:spTree>
    <p:extLst>
      <p:ext uri="{BB962C8B-B14F-4D97-AF65-F5344CB8AC3E}">
        <p14:creationId xmlns:p14="http://schemas.microsoft.com/office/powerpoint/2010/main" val="327439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238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Lesson 17 : Hardhat DAOs</vt:lpstr>
      <vt:lpstr>Pertama buat floder hardhat-dao-fcc dan masuk ke dalamanya</vt:lpstr>
      <vt:lpstr>Cek versi yang kita punya dari mulai git, node, dan yarn</vt:lpstr>
      <vt:lpstr>Kita tambahkan hardhat ke yarn </vt:lpstr>
      <vt:lpstr>Buat basic smart contract Bernama Box.sol</vt:lpstr>
      <vt:lpstr>Kita tambahkan open zeppelin contracts</vt:lpstr>
      <vt:lpstr>Lalu kita compile hardhat tersebut</vt:lpstr>
      <vt:lpstr>Buat file baru Bernama GovernanceToken.sol untuk bagian token hanya orang yang punya token yang bisa vote</vt:lpstr>
      <vt:lpstr>Lalu buat folder baru bernama governance_standat yang isinya file GovernorContract.sol dan TimeLock.sok</vt:lpstr>
      <vt:lpstr>GovernanceContract.sol berisi hampir semua logika untuk sistem voting ini</vt:lpstr>
      <vt:lpstr>Time Lock berisi tentang additional contract si ownernya</vt:lpstr>
      <vt:lpstr>Lalu kita install hardhat-deploy</vt:lpstr>
      <vt:lpstr>Kita install yarn add --dev typescript typechain ts-node @typechain/ethers-v5 @typechain/hardhat @types/chai @types/node untuk membuat type script</vt:lpstr>
      <vt:lpstr>Buat folder deploy dengan isi 5 file</vt:lpstr>
      <vt:lpstr>File 01-deploy-governor-token.ts untuk mendeploy token, memberi tiap akun private key</vt:lpstr>
      <vt:lpstr>File 02-deploy-time-lock.ts untuk mendeploy time locks, additional contract owner</vt:lpstr>
      <vt:lpstr>File 03-deploy-governor-contract.ts untuk mendeploy semua logic dalam voting.</vt:lpstr>
      <vt:lpstr>File 04-setup-governance-contracts.ts untuk mengatur cara kerja voting yang nanti akan berjalan</vt:lpstr>
      <vt:lpstr>File 05-deploy-box.ts untuk mendeploy smartcontract yang sudah kita buat diawal</vt:lpstr>
      <vt:lpstr>Lalu kita deploy dengan yarn hardhat deploy, maka akan keluar seperti 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17 : Hardhat DAOs</dc:title>
  <dc:creator>FATH MUHAMMAD ISHAM</dc:creator>
  <cp:lastModifiedBy>FATH MUHAMMAD ISHAM</cp:lastModifiedBy>
  <cp:revision>3</cp:revision>
  <dcterms:created xsi:type="dcterms:W3CDTF">2022-07-06T16:04:14Z</dcterms:created>
  <dcterms:modified xsi:type="dcterms:W3CDTF">2022-07-06T16:06:27Z</dcterms:modified>
</cp:coreProperties>
</file>