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A9B7-BA5E-5B7C-FB76-D2362A551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59A2A-64D4-B1F5-C1FF-786336598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862FC-FF6C-6493-9ACD-214EA850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DF2-817F-4FE5-A41D-0D91E4FD0F9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DF1EA-D06A-764D-554D-71B4BFF1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0C790-C13E-EA2D-E4EB-E4775C4B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C5F6-06A4-42B7-B36D-C760EA0F4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366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6CEE-3CA6-B373-09EA-2D26DD45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8759F-163A-DBE2-C5E8-E46E3A9B9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E54A8-1BBF-E1F3-5E34-81326F5D9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DF2-817F-4FE5-A41D-0D91E4FD0F9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C4217-C9D9-3B29-99DB-FB63C63E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1B27D-CB22-10E8-58D2-C06593DB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C5F6-06A4-42B7-B36D-C760EA0F4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565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20466-FCE7-47FD-4D5E-B41D0A20A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F6928-5B59-2975-6272-C18682B4F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9A7C0-8D1F-9690-F1CE-C39ADA4F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DF2-817F-4FE5-A41D-0D91E4FD0F9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5218F-E40D-8513-7C61-E680177D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CE5D2-8D6F-255C-D3C7-20388385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C5F6-06A4-42B7-B36D-C760EA0F4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347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14DE-E320-B046-0739-DAA2A9A8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3DE3E-ADC2-A07E-A696-15B072D3E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C0527-497F-5C4D-13DF-0FB68C81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DF2-817F-4FE5-A41D-0D91E4FD0F9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5BADC-009C-4952-3668-710C8130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BEC1D-E745-94B6-1429-90E2BF6E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C5F6-06A4-42B7-B36D-C760EA0F4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262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C59F-FA09-32B3-EA66-3F2A382B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23D0F-77AA-194E-CC45-8EFD4687C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AAF39-6E98-C7F0-AC18-79618219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DF2-817F-4FE5-A41D-0D91E4FD0F9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6A641-AA9A-20AC-C871-6F4550F3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07F0E-0B1B-7475-2B75-C81F913C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C5F6-06A4-42B7-B36D-C760EA0F4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273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4A35-C98A-2FE5-4B0E-611D92A7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C1E3-6B3F-13A2-4B49-BF27DF8B1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5B9AD-A8D6-1E86-24EF-751985759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07265-AB6A-0C31-0EAA-88A272C8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DF2-817F-4FE5-A41D-0D91E4FD0F9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FB584-449D-608B-0088-04AF1FBB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1AD0F-E7BD-D3B7-B2DB-7B6D2376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C5F6-06A4-42B7-B36D-C760EA0F4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14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AE6E-AA50-A779-EE07-2EE8AFF12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3903B-BEBB-6134-AD0A-4879B8662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40CCF-7CBE-505E-D446-30B7A2479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D1DB-AE38-4D18-A111-D0A8CCA89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3C3D5-42AD-E9D2-9995-54D908614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E09AD-E975-1BE9-D129-4D75953D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DF2-817F-4FE5-A41D-0D91E4FD0F9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D74446-1104-93EB-3E1C-8A117629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50F4A-4475-F547-1275-8272F2CD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C5F6-06A4-42B7-B36D-C760EA0F4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323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431F-6391-C249-0C17-FFF0ED6D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C8AA8-1ED5-BCD6-E6FB-5D8F0144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DF2-817F-4FE5-A41D-0D91E4FD0F9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A51D3-64E6-4383-3478-6FF7FF56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12A07-B14B-E0B1-1B21-17BCD223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C5F6-06A4-42B7-B36D-C760EA0F4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90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50905-3413-E977-FDFF-A2A04F47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DF2-817F-4FE5-A41D-0D91E4FD0F9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E2AC1-44DD-3382-83EC-D215A817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341CD-B99B-5982-832E-4A2AEB4E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C5F6-06A4-42B7-B36D-C760EA0F4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995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2199-ED74-4039-17DA-6F97A291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F63FC-6446-A6D3-B010-5528894F3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76922-AE81-EFF8-D183-95214D107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AD1A1-62F8-66C7-3701-334FB591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DF2-817F-4FE5-A41D-0D91E4FD0F9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81F50-2A36-3ADD-8221-D52E48C7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D807A-9CFC-14F8-5276-58063DDA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C5F6-06A4-42B7-B36D-C760EA0F4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837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B80D-30F8-00D3-3E37-C63854494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767E6-5898-1BF2-229B-B48BF1E7C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D09B2-C68F-7EE5-C727-3EF4C1509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092A5-6C81-2C25-7BE8-9FAED747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DF2-817F-4FE5-A41D-0D91E4FD0F9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BFB46-1E2E-9F0F-E8CD-7BB0DBBB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7A02A-2C92-DDBE-DB43-E798A16C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C5F6-06A4-42B7-B36D-C760EA0F4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757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21B76D-97BB-B4A6-7BC7-A70D84C7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69A81-BED2-780F-3904-4AC106865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A290C-5AF2-9A10-4A6D-AB31C5E4C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A5DF2-817F-4FE5-A41D-0D91E4FD0F9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2858A-C469-BBCD-5ED2-3F964AC34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92C3C-C4A9-DDA8-D365-425929C95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3C5F6-06A4-42B7-B36D-C760EA0F4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807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atrickAlphaC/hardhat-security-fcc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93ED-21AF-4075-6D31-D3C4E0293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18: Security &amp; Audit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97321-989B-C0D7-BFC9-10AECFA98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Slither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24791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E05A-3ED9-2F47-C040-713E21B4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yarn </a:t>
            </a:r>
            <a:r>
              <a:rPr lang="en-US" dirty="0" err="1"/>
              <a:t>dengan</a:t>
            </a:r>
            <a:r>
              <a:rPr lang="en-US" dirty="0"/>
              <a:t> command </a:t>
            </a:r>
            <a:r>
              <a:rPr lang="en-US" dirty="0" err="1"/>
              <a:t>npm</a:t>
            </a:r>
            <a:r>
              <a:rPr lang="en-US" dirty="0"/>
              <a:t> install --global yarn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7BFFE4-6D8D-7F81-9BC7-8403338F0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946" y="1876195"/>
            <a:ext cx="9860107" cy="3591155"/>
          </a:xfrm>
        </p:spPr>
      </p:pic>
    </p:spTree>
    <p:extLst>
      <p:ext uri="{BB962C8B-B14F-4D97-AF65-F5344CB8AC3E}">
        <p14:creationId xmlns:p14="http://schemas.microsoft.com/office/powerpoint/2010/main" val="381690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D286-D527-0812-5B19-D689249D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Lalu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cek</a:t>
            </a:r>
            <a:r>
              <a:rPr lang="en-US" dirty="0"/>
              <a:t> version </a:t>
            </a:r>
            <a:r>
              <a:rPr lang="en-US" dirty="0" err="1"/>
              <a:t>dari</a:t>
            </a:r>
            <a:r>
              <a:rPr lang="en-US" dirty="0"/>
              <a:t> yarn </a:t>
            </a:r>
            <a:r>
              <a:rPr lang="en-US" dirty="0" err="1"/>
              <a:t>tersebut</a:t>
            </a:r>
            <a:r>
              <a:rPr lang="en-US" dirty="0"/>
              <a:t>, agar </a:t>
            </a:r>
            <a:r>
              <a:rPr lang="en-US" dirty="0" err="1"/>
              <a:t>menandakan</a:t>
            </a:r>
            <a:r>
              <a:rPr lang="en-US" dirty="0"/>
              <a:t> yarn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1CB80E-F6C5-169C-6486-7378DC982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851" y="3078050"/>
            <a:ext cx="10834297" cy="1063835"/>
          </a:xfrm>
        </p:spPr>
      </p:pic>
    </p:spTree>
    <p:extLst>
      <p:ext uri="{BB962C8B-B14F-4D97-AF65-F5344CB8AC3E}">
        <p14:creationId xmlns:p14="http://schemas.microsoft.com/office/powerpoint/2010/main" val="2744621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A333-DA5A-186E-7D50-19BB083E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Lalu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hidupkan</a:t>
            </a:r>
            <a:r>
              <a:rPr lang="en-US" dirty="0"/>
              <a:t> yarn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command yarn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579A24-3029-FC3B-2242-7D271694B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804" y="1845567"/>
            <a:ext cx="7264392" cy="4647308"/>
          </a:xfrm>
        </p:spPr>
      </p:pic>
    </p:spTree>
    <p:extLst>
      <p:ext uri="{BB962C8B-B14F-4D97-AF65-F5344CB8AC3E}">
        <p14:creationId xmlns:p14="http://schemas.microsoft.com/office/powerpoint/2010/main" val="237882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5817-961B-6AEE-1ACE-0B3C0AF2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Lalu </a:t>
            </a:r>
            <a:r>
              <a:rPr lang="en-US" dirty="0" err="1"/>
              <a:t>kita</a:t>
            </a:r>
            <a:r>
              <a:rPr lang="en-US" dirty="0"/>
              <a:t> running slither pada yarn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mengcopy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slither pada file </a:t>
            </a:r>
            <a:r>
              <a:rPr lang="en-US" dirty="0" err="1"/>
              <a:t>package.json</a:t>
            </a:r>
            <a:r>
              <a:rPr lang="en-US" dirty="0"/>
              <a:t> dan </a:t>
            </a:r>
            <a:r>
              <a:rPr lang="en-US" dirty="0" err="1"/>
              <a:t>masukan</a:t>
            </a:r>
            <a:r>
              <a:rPr lang="en-US" dirty="0"/>
              <a:t> pada terminal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81E745-0057-1E65-70F9-F11DCE367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749" y="1864262"/>
            <a:ext cx="9078619" cy="4351338"/>
          </a:xfrm>
        </p:spPr>
      </p:pic>
    </p:spTree>
    <p:extLst>
      <p:ext uri="{BB962C8B-B14F-4D97-AF65-F5344CB8AC3E}">
        <p14:creationId xmlns:p14="http://schemas.microsoft.com/office/powerpoint/2010/main" val="21686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DC04-B0FE-FEF8-2822-CF78F777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Jika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nantinya</a:t>
            </a:r>
            <a:r>
              <a:rPr lang="en-US" dirty="0"/>
              <a:t> slither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menganalisa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contract yang </a:t>
            </a:r>
            <a:r>
              <a:rPr lang="en-US" dirty="0" err="1"/>
              <a:t>ada</a:t>
            </a:r>
            <a:r>
              <a:rPr lang="en-US" dirty="0"/>
              <a:t> di folder </a:t>
            </a:r>
            <a:r>
              <a:rPr lang="en-US" dirty="0" err="1"/>
              <a:t>ini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EE394E-A857-2E33-D893-009AF5750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262" y="2252094"/>
            <a:ext cx="10822923" cy="3968403"/>
          </a:xfrm>
        </p:spPr>
      </p:pic>
    </p:spTree>
    <p:extLst>
      <p:ext uri="{BB962C8B-B14F-4D97-AF65-F5344CB8AC3E}">
        <p14:creationId xmlns:p14="http://schemas.microsoft.com/office/powerpoint/2010/main" val="620767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5249-6826-AF13-770B-034064A5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Analisa slither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77E24C-B400-0A62-165F-531ECF72F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893" y="2379692"/>
            <a:ext cx="3496163" cy="29341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1606F-4101-ACAD-C035-12466A59C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635" y="1567763"/>
            <a:ext cx="3410426" cy="4925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F7B122-EB11-D23F-A430-B1CA5B59F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312" y="1576831"/>
            <a:ext cx="3543795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68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224E-C417-DFAE-5BFE-334E8D37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Hasil </a:t>
            </a:r>
            <a:r>
              <a:rPr lang="en-US" dirty="0" err="1"/>
              <a:t>dari</a:t>
            </a:r>
            <a:r>
              <a:rPr lang="en-US" dirty="0"/>
              <a:t> Analisa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tecatat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17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yang </a:t>
            </a:r>
            <a:r>
              <a:rPr lang="en-US" dirty="0" err="1"/>
              <a:t>kecil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5292DD-6531-9B3F-B072-D3D35AEF8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6374"/>
            <a:ext cx="8068801" cy="23244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B85348-26F0-3E89-9348-D46F62875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46485"/>
            <a:ext cx="8820375" cy="38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66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A55E-046E-F366-3486-8A1E248D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slither pada contract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7D7E6-8E05-E247-15C9-F9439A84F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Hasil yang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issue yang </a:t>
            </a:r>
            <a:r>
              <a:rPr lang="en-US" dirty="0" err="1"/>
              <a:t>mempunyai</a:t>
            </a:r>
            <a:r>
              <a:rPr lang="en-US" dirty="0"/>
              <a:t> high impact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diperbaiki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mendeploy</a:t>
            </a:r>
            <a:r>
              <a:rPr lang="en-US" dirty="0"/>
              <a:t> contract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diperbaiki</a:t>
            </a:r>
            <a:r>
              <a:rPr lang="en-US" dirty="0"/>
              <a:t> dan contract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diperbaiki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setalah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dan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issue yang sangat </a:t>
            </a:r>
            <a:r>
              <a:rPr lang="en-US" dirty="0" err="1"/>
              <a:t>banyak</a:t>
            </a:r>
            <a:r>
              <a:rPr lang="en-US" dirty="0"/>
              <a:t> pada contract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diperbaiki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hijau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issu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low impact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diperbaiki</a:t>
            </a:r>
            <a:r>
              <a:rPr lang="en-US" dirty="0"/>
              <a:t>,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version solidity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di </a:t>
            </a:r>
            <a:r>
              <a:rPr lang="en-US" dirty="0" err="1"/>
              <a:t>semua</a:t>
            </a:r>
            <a:r>
              <a:rPr lang="en-US" dirty="0"/>
              <a:t> file,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version solidity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tua</a:t>
            </a:r>
            <a:r>
              <a:rPr lang="en-US" dirty="0"/>
              <a:t>, dan </a:t>
            </a:r>
            <a:r>
              <a:rPr lang="en-US" dirty="0" err="1"/>
              <a:t>lainnya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6185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6BDC-F459-2F6B-EE68-1B272F1A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Folder hardhat-security-</a:t>
            </a:r>
            <a:r>
              <a:rPr lang="en-US" dirty="0" err="1"/>
              <a:t>fcc</a:t>
            </a:r>
            <a:r>
              <a:rPr lang="en-US" dirty="0"/>
              <a:t> dan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terminal </a:t>
            </a:r>
            <a:r>
              <a:rPr lang="en-US" dirty="0" err="1"/>
              <a:t>dalam</a:t>
            </a:r>
            <a:r>
              <a:rPr lang="en-US" dirty="0"/>
              <a:t> Folder hardhat-security-</a:t>
            </a:r>
            <a:r>
              <a:rPr lang="en-US" dirty="0" err="1"/>
              <a:t>fcc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C20F74-0ED0-8386-BD35-99FF3463F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012" y="1709181"/>
            <a:ext cx="8806347" cy="4783694"/>
          </a:xfrm>
        </p:spPr>
      </p:pic>
    </p:spTree>
    <p:extLst>
      <p:ext uri="{BB962C8B-B14F-4D97-AF65-F5344CB8AC3E}">
        <p14:creationId xmlns:p14="http://schemas.microsoft.com/office/powerpoint/2010/main" val="71177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8D86-B3C9-58B5-A4BE-14C2062C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Masuk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VSCode</a:t>
            </a:r>
            <a:r>
              <a:rPr lang="en-US" dirty="0"/>
              <a:t> dan Clone code di git </a:t>
            </a:r>
            <a:r>
              <a:rPr lang="en-US" dirty="0">
                <a:hlinkClick r:id="rId2"/>
              </a:rPr>
              <a:t>https://github.com/PatrickAlphaC/hardhat-security-fcc.git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video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1A90C3-9BE4-8D27-7B53-D19B100EA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973" y="2617184"/>
            <a:ext cx="11884054" cy="2846355"/>
          </a:xfrm>
        </p:spPr>
      </p:pic>
    </p:spTree>
    <p:extLst>
      <p:ext uri="{BB962C8B-B14F-4D97-AF65-F5344CB8AC3E}">
        <p14:creationId xmlns:p14="http://schemas.microsoft.com/office/powerpoint/2010/main" val="323356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041-DE34-2B8B-D12D-4D845618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Jika clone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dan file-file </a:t>
            </a:r>
            <a:r>
              <a:rPr lang="en-US" dirty="0" err="1"/>
              <a:t>tersebut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0C5CDB-158F-351B-579E-636E25B4C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140" y="2676420"/>
            <a:ext cx="4620270" cy="15051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3C2E3E-B10B-1425-8D36-3FEC2A358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9" y="2184300"/>
            <a:ext cx="6171053" cy="33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FFEF-B6C5-D4CF-F8E7-7893A6FC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 Python dan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install </a:t>
            </a:r>
            <a:r>
              <a:rPr lang="en-US" dirty="0" err="1"/>
              <a:t>cek</a:t>
            </a:r>
            <a:r>
              <a:rPr lang="en-US" dirty="0"/>
              <a:t> version python </a:t>
            </a:r>
            <a:r>
              <a:rPr lang="en-US" dirty="0" err="1"/>
              <a:t>tersebut</a:t>
            </a:r>
            <a:r>
              <a:rPr lang="en-US" dirty="0"/>
              <a:t> (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install </a:t>
            </a:r>
            <a:r>
              <a:rPr lang="en-US" dirty="0" err="1"/>
              <a:t>sebelumnya</a:t>
            </a:r>
            <a:r>
              <a:rPr lang="en-US" dirty="0"/>
              <a:t>)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01D285-E171-D34F-422D-F858E8FF5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2351632"/>
            <a:ext cx="11353799" cy="1077368"/>
          </a:xfrm>
        </p:spPr>
      </p:pic>
    </p:spTree>
    <p:extLst>
      <p:ext uri="{BB962C8B-B14F-4D97-AF65-F5344CB8AC3E}">
        <p14:creationId xmlns:p14="http://schemas.microsoft.com/office/powerpoint/2010/main" val="380632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9422-8CAD-1903-B566-DCF815BD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pip dan </a:t>
            </a:r>
            <a:r>
              <a:rPr lang="en-US" dirty="0" err="1"/>
              <a:t>cek</a:t>
            </a:r>
            <a:r>
              <a:rPr lang="en-US" dirty="0"/>
              <a:t> version pip </a:t>
            </a:r>
            <a:r>
              <a:rPr lang="en-US" dirty="0" err="1"/>
              <a:t>tersebut</a:t>
            </a:r>
            <a:r>
              <a:rPr lang="en-US" dirty="0"/>
              <a:t> (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install </a:t>
            </a:r>
            <a:r>
              <a:rPr lang="en-US" dirty="0" err="1"/>
              <a:t>sebelumnya</a:t>
            </a:r>
            <a:r>
              <a:rPr lang="en-US" dirty="0"/>
              <a:t>)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2D4C5C-D492-3C0D-8EB4-F175F32C7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886" y="2283894"/>
            <a:ext cx="10767913" cy="1510866"/>
          </a:xfrm>
        </p:spPr>
      </p:pic>
    </p:spTree>
    <p:extLst>
      <p:ext uri="{BB962C8B-B14F-4D97-AF65-F5344CB8AC3E}">
        <p14:creationId xmlns:p14="http://schemas.microsoft.com/office/powerpoint/2010/main" val="2062155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0DCF-4535-8A9E-E039-1750603F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Lalu pada pip </a:t>
            </a:r>
            <a:r>
              <a:rPr lang="en-US" dirty="0" err="1"/>
              <a:t>kita</a:t>
            </a:r>
            <a:r>
              <a:rPr lang="en-US" dirty="0"/>
              <a:t> install </a:t>
            </a:r>
            <a:r>
              <a:rPr lang="en-US" dirty="0" err="1"/>
              <a:t>solc</a:t>
            </a:r>
            <a:r>
              <a:rPr lang="en-US" dirty="0"/>
              <a:t>-select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23287C-2AD2-04AD-B486-D10440F4D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100" y="2805965"/>
            <a:ext cx="10757700" cy="1720315"/>
          </a:xfrm>
        </p:spPr>
      </p:pic>
    </p:spTree>
    <p:extLst>
      <p:ext uri="{BB962C8B-B14F-4D97-AF65-F5344CB8AC3E}">
        <p14:creationId xmlns:p14="http://schemas.microsoft.com/office/powerpoint/2010/main" val="183117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1B61-7AC2-DCEB-BFE1-3FBC36B0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Lalu </a:t>
            </a:r>
            <a:r>
              <a:rPr lang="en-US" dirty="0" err="1"/>
              <a:t>kita</a:t>
            </a:r>
            <a:r>
              <a:rPr lang="en-US" dirty="0"/>
              <a:t> Install juga slither-analyzer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99488D-5F22-7436-9943-3909F5057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995" y="1690688"/>
            <a:ext cx="8520010" cy="4802187"/>
          </a:xfrm>
        </p:spPr>
      </p:pic>
    </p:spTree>
    <p:extLst>
      <p:ext uri="{BB962C8B-B14F-4D97-AF65-F5344CB8AC3E}">
        <p14:creationId xmlns:p14="http://schemas.microsoft.com/office/powerpoint/2010/main" val="390069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AC50-F3F5-A3E5-3513-9151CFFF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56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Cek </a:t>
            </a:r>
            <a:r>
              <a:rPr lang="en-US" dirty="0" err="1"/>
              <a:t>jika</a:t>
            </a:r>
            <a:r>
              <a:rPr lang="en-US" dirty="0"/>
              <a:t> Slither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command slither –help,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error </a:t>
            </a:r>
            <a:r>
              <a:rPr lang="en-US" dirty="0" err="1"/>
              <a:t>maka</a:t>
            </a:r>
            <a:r>
              <a:rPr lang="en-US" dirty="0"/>
              <a:t> slither </a:t>
            </a:r>
            <a:r>
              <a:rPr lang="en-US" dirty="0" err="1"/>
              <a:t>terinstall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1BA364-9425-1281-BC2F-C65773CDB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198" y="2373312"/>
            <a:ext cx="397760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C245A8-081F-CD7F-A9E8-BF99AA31F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13" y="2373312"/>
            <a:ext cx="37520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9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305</Words>
  <Application>Microsoft Office PowerPoint</Application>
  <PresentationFormat>Widescreen</PresentationFormat>
  <Paragraphs>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Lesson 18: Security &amp; Audit</vt:lpstr>
      <vt:lpstr>Buat Folder hardhat-security-fcc dan masuk ke terminal dalam Folder hardhat-security-fcc</vt:lpstr>
      <vt:lpstr>Masuk ke VSCode dan Clone code di git https://github.com/PatrickAlphaC/hardhat-security-fcc.git seperti yang ada di video</vt:lpstr>
      <vt:lpstr>Jika clone berhasil maka akan muncul seperti ini dan file-file tersebut</vt:lpstr>
      <vt:lpstr>Install Python dan jika sudah install cek version python tersebut (ini sudah pernah install sebelumnya)</vt:lpstr>
      <vt:lpstr>Install pip dan cek version pip tersebut (ini sudah pernah install sebelumnya)</vt:lpstr>
      <vt:lpstr>Lalu pada pip kita install solc-select</vt:lpstr>
      <vt:lpstr>Lalu kita Install juga slither-analyzer</vt:lpstr>
      <vt:lpstr>Cek jika Slither sudah terinstall dengan baik menggunakan command slither –help, jika berjalan dengan baik dan tidak ada error maka slither terinstall dengan baik</vt:lpstr>
      <vt:lpstr>Install yarn dengan command npm install --global yarn</vt:lpstr>
      <vt:lpstr>Lalu kita cek version dari yarn tersebut, agar menandakan yarn sudah terinstall</vt:lpstr>
      <vt:lpstr>Lalu kita hidupkan yarn tersebut dengan command yarn</vt:lpstr>
      <vt:lpstr>Lalu kita running slither pada yarn dengan mengcopy isi slither pada file package.json dan masukan pada terminal</vt:lpstr>
      <vt:lpstr>Jika berhasil akan muncul seperti ini, nantinya slither akan menganalisa semua contract yang ada di folder ini.</vt:lpstr>
      <vt:lpstr>Maka hasil Analisa slither akan muncul seperti ini</vt:lpstr>
      <vt:lpstr>Hasil dari Analisa tersebut adalah tecatat ada 17 masalah yang ditemukan baik masalah yang besar maupun yang kecil</vt:lpstr>
      <vt:lpstr>Penjelasan hasil analisis slither pada contract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&amp; Audit</dc:title>
  <dc:creator>FATH MUHAMMAD ISHAM</dc:creator>
  <cp:lastModifiedBy>FATH MUHAMMAD ISHAM</cp:lastModifiedBy>
  <cp:revision>2</cp:revision>
  <dcterms:created xsi:type="dcterms:W3CDTF">2022-07-06T10:05:33Z</dcterms:created>
  <dcterms:modified xsi:type="dcterms:W3CDTF">2022-07-06T10:06:40Z</dcterms:modified>
</cp:coreProperties>
</file>