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9" r:id="rId5"/>
    <p:sldId id="26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86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6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92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35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10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34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03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23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4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7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817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868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36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125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7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0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594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323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rickAlphaC/hardhat-fund-me-fc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98A4-DCD3-2252-CFA6-0B5FDECC2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7: Hardhat Fund 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E9036-0F6B-13FA-C79D-14C483C9A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049867"/>
          </a:xfrm>
        </p:spPr>
        <p:txBody>
          <a:bodyPr>
            <a:noAutofit/>
          </a:bodyPr>
          <a:lstStyle/>
          <a:p>
            <a:r>
              <a:rPr lang="en-US" sz="3600" dirty="0"/>
              <a:t>Reference: Patrick Collins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4607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2C9E-367C-456E-5CEB-C1BAF363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000" dirty="0"/>
              <a:t>Hardhat Setup - Fund Me</a:t>
            </a:r>
            <a:br>
              <a:rPr lang="en-ID" sz="40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EC92-ADAA-F3C0-D050-21821FF0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7" y="1732449"/>
            <a:ext cx="11208038" cy="4058751"/>
          </a:xfrm>
        </p:spPr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Clone dan </a:t>
            </a:r>
            <a:r>
              <a:rPr lang="en-US" dirty="0" err="1"/>
              <a:t>mealkukan</a:t>
            </a:r>
            <a:r>
              <a:rPr lang="en-US" dirty="0"/>
              <a:t> yarn hardhat fund me from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https://github.com/PatrickAlphaC/hardhat-fund-me-fcc</a:t>
            </a:r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clone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“code .” dan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terminal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lalu</a:t>
            </a:r>
            <a:endParaRPr lang="en-US" dirty="0"/>
          </a:p>
          <a:p>
            <a:pPr lvl="1"/>
            <a:r>
              <a:rPr lang="en-US" dirty="0"/>
              <a:t> yarn</a:t>
            </a:r>
          </a:p>
          <a:p>
            <a:pPr lvl="1"/>
            <a:r>
              <a:rPr lang="en-US" dirty="0"/>
              <a:t> yarn hardhat deploy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27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000" dirty="0"/>
              <a:t>Hardhat Setup - Fund Me - Continued</a:t>
            </a:r>
            <a:br>
              <a:rPr lang="en-ID" sz="40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9095-F85F-DA53-C07F-0B37B4AC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hardhat-fund-me-</a:t>
            </a:r>
            <a:r>
              <a:rPr lang="en-US" dirty="0" err="1"/>
              <a:t>fcc</a:t>
            </a:r>
            <a:endParaRPr lang="en-US" dirty="0"/>
          </a:p>
          <a:p>
            <a:pPr lvl="1"/>
            <a:r>
              <a:rPr lang="en-ID" dirty="0"/>
              <a:t> cd hardhat-fund-me-</a:t>
            </a:r>
            <a:r>
              <a:rPr lang="en-ID" dirty="0" err="1"/>
              <a:t>fcc</a:t>
            </a:r>
            <a:endParaRPr lang="en-ID" dirty="0"/>
          </a:p>
          <a:p>
            <a:pPr lvl="1"/>
            <a:r>
              <a:rPr lang="en-ID" dirty="0"/>
              <a:t> “code .” </a:t>
            </a:r>
            <a:r>
              <a:rPr lang="en-US" dirty="0"/>
              <a:t>dan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terminal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lalu</a:t>
            </a:r>
            <a:endParaRPr lang="en-US" dirty="0"/>
          </a:p>
          <a:p>
            <a:pPr lvl="1"/>
            <a:r>
              <a:rPr lang="en-ID" dirty="0"/>
              <a:t> yarn</a:t>
            </a:r>
          </a:p>
          <a:p>
            <a:pPr lvl="1"/>
            <a:r>
              <a:rPr lang="en-ID" dirty="0"/>
              <a:t> yarn add –dev hardhat</a:t>
            </a:r>
          </a:p>
          <a:p>
            <a:pPr lvl="1"/>
            <a:r>
              <a:rPr lang="en-ID" dirty="0"/>
              <a:t> yarn hardhat,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>
                <a:latin typeface="Abel" panose="020B0604020202020204" pitchFamily="2" charset="0"/>
              </a:rPr>
              <a:t>→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>
                <a:latin typeface="Abadi" panose="020B0604020202020204" pitchFamily="34" charset="0"/>
              </a:rPr>
              <a:t>↓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1AAE2-5430-45AF-416F-12E574B1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72" y="4149551"/>
            <a:ext cx="5762552" cy="1207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D62F1-D16A-937C-CA83-AD7F9536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46" y="5127057"/>
            <a:ext cx="1532637" cy="13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1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000" dirty="0"/>
              <a:t>Hardhat Setup - Fund Me - Continued</a:t>
            </a:r>
            <a:br>
              <a:rPr lang="en-ID" sz="40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9095-F85F-DA53-C07F-0B37B4AC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“.</a:t>
            </a:r>
            <a:r>
              <a:rPr lang="en-US" dirty="0" err="1"/>
              <a:t>npmignore</a:t>
            </a:r>
            <a:r>
              <a:rPr lang="en-US" dirty="0"/>
              <a:t>”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lang="en-US" dirty="0"/>
          </a:p>
          <a:p>
            <a:r>
              <a:rPr lang="en-US" dirty="0"/>
              <a:t>Lalu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Linting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227D0-ED45-6EE0-3886-D98F30A4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61" y="2641921"/>
            <a:ext cx="5120610" cy="39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4165-942F-CEFA-4674-46A7C7A5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000" dirty="0"/>
              <a:t>Breakpoints &amp; Debugging</a:t>
            </a:r>
            <a:br>
              <a:rPr lang="en-ID" sz="4000" dirty="0"/>
            </a:b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775C9-37EC-5141-FE45-7003AA3D8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421" y="1580050"/>
            <a:ext cx="8266510" cy="4516437"/>
          </a:xfrm>
        </p:spPr>
      </p:pic>
    </p:spTree>
    <p:extLst>
      <p:ext uri="{BB962C8B-B14F-4D97-AF65-F5344CB8AC3E}">
        <p14:creationId xmlns:p14="http://schemas.microsoft.com/office/powerpoint/2010/main" val="31578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B838-89A6-E998-7EE4-6B139E23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000" dirty="0"/>
              <a:t>Pushing to GitHub</a:t>
            </a:r>
            <a:br>
              <a:rPr lang="en-ID" sz="40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016E-626B-5B53-4820-38A8976B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repository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add </a:t>
            </a:r>
            <a:r>
              <a:rPr lang="en-US" dirty="0" err="1"/>
              <a:t>dengan</a:t>
            </a:r>
            <a:r>
              <a:rPr lang="en-US" dirty="0"/>
              <a:t> “git add &lt;filename&gt;”,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commit </a:t>
            </a:r>
            <a:r>
              <a:rPr lang="en-US" dirty="0" err="1"/>
              <a:t>dengan</a:t>
            </a:r>
            <a:r>
              <a:rPr lang="en-US" dirty="0"/>
              <a:t> “git commit -m "Commit message“ ”,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push </a:t>
            </a:r>
            <a:r>
              <a:rPr lang="en-US" dirty="0" err="1"/>
              <a:t>menggunakan</a:t>
            </a:r>
            <a:r>
              <a:rPr lang="en-US" dirty="0"/>
              <a:t> “git push origin master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512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521</TotalTime>
  <Words>176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Abel</vt:lpstr>
      <vt:lpstr>Arial</vt:lpstr>
      <vt:lpstr>Calisto MT</vt:lpstr>
      <vt:lpstr>Wingdings 2</vt:lpstr>
      <vt:lpstr>Slate</vt:lpstr>
      <vt:lpstr>Lesson 7: Hardhat Fund Me</vt:lpstr>
      <vt:lpstr>Hardhat Setup - Fund Me </vt:lpstr>
      <vt:lpstr>Hardhat Setup - Fund Me - Continued </vt:lpstr>
      <vt:lpstr>Hardhat Setup - Fund Me - Continued </vt:lpstr>
      <vt:lpstr>Breakpoints &amp; Debugging </vt:lpstr>
      <vt:lpstr>Pushing to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7: Hardhat Fund Me</dc:title>
  <dc:creator>HANIF SHAFWAN MAHIB</dc:creator>
  <cp:lastModifiedBy>HANIF SHAFWAN MAHIB</cp:lastModifiedBy>
  <cp:revision>2</cp:revision>
  <dcterms:created xsi:type="dcterms:W3CDTF">2022-07-09T02:09:08Z</dcterms:created>
  <dcterms:modified xsi:type="dcterms:W3CDTF">2022-07-09T10:50:16Z</dcterms:modified>
</cp:coreProperties>
</file>