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86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6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92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35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10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34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03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23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4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7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17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6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36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2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7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0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94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23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trickAlphaC/hardhat-smartcontract-lottery-fcc/tree/main/contr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98A4-DCD3-2252-CFA6-0B5FDECC2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56" y="1769540"/>
            <a:ext cx="11634107" cy="1828801"/>
          </a:xfrm>
        </p:spPr>
        <p:txBody>
          <a:bodyPr/>
          <a:lstStyle/>
          <a:p>
            <a:r>
              <a:rPr lang="en-US" dirty="0"/>
              <a:t>Lesson 9: Hardhat Smart Contract Lottery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E9036-0F6B-13FA-C79D-14C483C9A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</p:spPr>
        <p:txBody>
          <a:bodyPr>
            <a:noAutofit/>
          </a:bodyPr>
          <a:lstStyle/>
          <a:p>
            <a:r>
              <a:rPr lang="en-US" sz="3600" dirty="0"/>
              <a:t>Reference: Patrick Collins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4607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2C9E-367C-456E-5CEB-C1BAF36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000" dirty="0"/>
              <a:t>Introduction</a:t>
            </a:r>
            <a:br>
              <a:rPr lang="en-ID" sz="4000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546EC8-374D-AD36-A73E-09EA61796F06}"/>
              </a:ext>
            </a:extLst>
          </p:cNvPr>
          <p:cNvSpPr txBox="1">
            <a:spLocks/>
          </p:cNvSpPr>
          <p:nvPr/>
        </p:nvSpPr>
        <p:spPr>
          <a:xfrm>
            <a:off x="913795" y="1580050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err="1"/>
              <a:t>github</a:t>
            </a:r>
            <a:r>
              <a:rPr lang="en-US" dirty="0"/>
              <a:t> https://github.com/PatrickAlphaC/hardhat-smartcontract-lottery-fcc</a:t>
            </a:r>
          </a:p>
        </p:txBody>
      </p:sp>
    </p:spTree>
    <p:extLst>
      <p:ext uri="{BB962C8B-B14F-4D97-AF65-F5344CB8AC3E}">
        <p14:creationId xmlns:p14="http://schemas.microsoft.com/office/powerpoint/2010/main" val="18827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Hardhat Setup - Smart Contract Lottery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63976-5D2D-F52C-3AEF-9CE10C9F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nstall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dependencies: “</a:t>
            </a:r>
            <a:r>
              <a:rPr lang="en-ID" dirty="0"/>
              <a:t>yarn add --dev @nomiclabs/hardhat-ethers@npm:hardhat-deploy-ethers ethers @nomiclabs/hardhat-etherscan @nomiclabs/hardhat-waffle chai </a:t>
            </a:r>
            <a:r>
              <a:rPr lang="en-ID" dirty="0" err="1"/>
              <a:t>ethereum</a:t>
            </a:r>
            <a:r>
              <a:rPr lang="en-ID" dirty="0"/>
              <a:t>-waffle hardhat hardhat-contract-sizer hardhat-deploy hardhat-gas-reporter prettier prettier-plugin-solidity </a:t>
            </a:r>
            <a:r>
              <a:rPr lang="en-ID" dirty="0" err="1"/>
              <a:t>solhint</a:t>
            </a:r>
            <a:r>
              <a:rPr lang="en-ID" dirty="0"/>
              <a:t> solidity-coverage </a:t>
            </a:r>
            <a:r>
              <a:rPr lang="en-ID" dirty="0" err="1"/>
              <a:t>dotenv</a:t>
            </a:r>
            <a:r>
              <a:rPr lang="en-ID" dirty="0"/>
              <a:t>”</a:t>
            </a:r>
          </a:p>
          <a:p>
            <a:r>
              <a:rPr lang="en-ID" dirty="0"/>
              <a:t>Install dependencies (Typescript version): “yarn add --dev @nomiclabs/hardhat-ethers@npm:hardhat-deploy-ethers ethers @nomiclabs/hardhat-etherscan @nomiclabs/hardhat-waffle chai </a:t>
            </a:r>
            <a:r>
              <a:rPr lang="en-ID" dirty="0" err="1"/>
              <a:t>ethereum</a:t>
            </a:r>
            <a:r>
              <a:rPr lang="en-ID" dirty="0"/>
              <a:t>-waffle hardhat hardhat-contract-sizer hardhat-deploy hardhat-gas-reporter prettier prettier-plugin-solidity </a:t>
            </a:r>
            <a:r>
              <a:rPr lang="en-ID" dirty="0" err="1"/>
              <a:t>solhint</a:t>
            </a:r>
            <a:r>
              <a:rPr lang="en-ID" dirty="0"/>
              <a:t> solidity-coverage </a:t>
            </a:r>
            <a:r>
              <a:rPr lang="en-ID" dirty="0" err="1"/>
              <a:t>dotenv</a:t>
            </a:r>
            <a:r>
              <a:rPr lang="en-ID" dirty="0"/>
              <a:t> @typechain/ethers-v5 @typechain/hardhat @types/chai @types/node </a:t>
            </a:r>
            <a:r>
              <a:rPr lang="en-ID" dirty="0" err="1"/>
              <a:t>ts</a:t>
            </a:r>
            <a:r>
              <a:rPr lang="en-ID" dirty="0"/>
              <a:t>-node </a:t>
            </a:r>
            <a:r>
              <a:rPr lang="en-ID" dirty="0" err="1"/>
              <a:t>typechain</a:t>
            </a:r>
            <a:r>
              <a:rPr lang="en-ID" dirty="0"/>
              <a:t> typescript”</a:t>
            </a:r>
          </a:p>
        </p:txBody>
      </p:sp>
    </p:spTree>
    <p:extLst>
      <p:ext uri="{BB962C8B-B14F-4D97-AF65-F5344CB8AC3E}">
        <p14:creationId xmlns:p14="http://schemas.microsoft.com/office/powerpoint/2010/main" val="22365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Raffle.sol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Setup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88C2F-AAD4-F262-640B-30C6004E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930" y="1847270"/>
            <a:ext cx="1619476" cy="523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20247-56DC-0AF5-5730-9A5B8F5D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001" y="1847270"/>
            <a:ext cx="6487430" cy="1981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2FC69-9E56-0965-A8E1-F81E47407588}"/>
              </a:ext>
            </a:extLst>
          </p:cNvPr>
          <p:cNvSpPr txBox="1"/>
          <p:nvPr/>
        </p:nvSpPr>
        <p:spPr>
          <a:xfrm>
            <a:off x="1254930" y="4302117"/>
            <a:ext cx="908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4"/>
              </a:rPr>
              <a:t>https://github.com/PatrickAlphaC/hardhat-smartcontract-lottery-fcc/tree/main/contracts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035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683</TotalTime>
  <Words>146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Calisto MT</vt:lpstr>
      <vt:lpstr>Wingdings 2</vt:lpstr>
      <vt:lpstr>Slate</vt:lpstr>
      <vt:lpstr>Lesson 9: Hardhat Smart Contract Lottery</vt:lpstr>
      <vt:lpstr>Introduction </vt:lpstr>
      <vt:lpstr>Hardhat Setup - Smart Contract Lottery</vt:lpstr>
      <vt:lpstr>Raffle.sol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7: Hardhat Fund Me</dc:title>
  <dc:creator>HANIF SHAFWAN MAHIB</dc:creator>
  <cp:lastModifiedBy>HANIF SHAFWAN MAHIB</cp:lastModifiedBy>
  <cp:revision>6</cp:revision>
  <dcterms:created xsi:type="dcterms:W3CDTF">2022-07-09T02:09:08Z</dcterms:created>
  <dcterms:modified xsi:type="dcterms:W3CDTF">2022-07-09T15:11:01Z</dcterms:modified>
</cp:coreProperties>
</file>