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>
        <p:scale>
          <a:sx n="50" d="100"/>
          <a:sy n="50" d="100"/>
        </p:scale>
        <p:origin x="-144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9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4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55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8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7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6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64E7-26D5-4DB1-B856-248A7F3A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76EC-B419-4322-ABDF-6D81920E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005E-D45F-4232-B0D3-B295CE22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081B-A5DE-4E4A-8773-54128E0C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Pada </a:t>
            </a:r>
            <a:r>
              <a:rPr lang="en-US" sz="1800" dirty="0" err="1">
                <a:solidFill>
                  <a:srgbClr val="262626"/>
                </a:solidFill>
              </a:rPr>
              <a:t>saat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memigrasikan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kontrak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pintar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konsol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Pengembang</a:t>
            </a:r>
            <a:r>
              <a:rPr lang="en-US" sz="1800" dirty="0">
                <a:solidFill>
                  <a:srgbClr val="262626"/>
                </a:solidFill>
              </a:rPr>
              <a:t> Truffle, </a:t>
            </a:r>
            <a:r>
              <a:rPr lang="en-US" sz="1800" dirty="0" err="1">
                <a:solidFill>
                  <a:srgbClr val="262626"/>
                </a:solidFill>
              </a:rPr>
              <a:t>maka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akun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pertama</a:t>
            </a:r>
            <a:r>
              <a:rPr lang="en-US" sz="1800" dirty="0">
                <a:solidFill>
                  <a:srgbClr val="262626"/>
                </a:solidFill>
              </a:rPr>
              <a:t> di </a:t>
            </a:r>
            <a:r>
              <a:rPr lang="en-US" sz="1800" dirty="0" err="1">
                <a:solidFill>
                  <a:srgbClr val="262626"/>
                </a:solidFill>
              </a:rPr>
              <a:t>konsol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pengembang</a:t>
            </a:r>
            <a:r>
              <a:rPr lang="en-US" sz="1800" dirty="0">
                <a:solidFill>
                  <a:srgbClr val="262626"/>
                </a:solidFill>
              </a:rPr>
              <a:t> truffle </a:t>
            </a:r>
            <a:r>
              <a:rPr lang="en-US" sz="1800" dirty="0" err="1">
                <a:solidFill>
                  <a:srgbClr val="262626"/>
                </a:solidFill>
              </a:rPr>
              <a:t>adalah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pemilik</a:t>
            </a:r>
            <a:r>
              <a:rPr lang="en-US" sz="1800" dirty="0">
                <a:solidFill>
                  <a:srgbClr val="262626"/>
                </a:solidFill>
              </a:rPr>
              <a:t>". Jadi, kami </a:t>
            </a:r>
            <a:r>
              <a:rPr lang="en-US" sz="1800" dirty="0" err="1">
                <a:solidFill>
                  <a:srgbClr val="262626"/>
                </a:solidFill>
              </a:rPr>
              <a:t>menonaktifkan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MetaMask</a:t>
            </a:r>
            <a:r>
              <a:rPr lang="en-US" sz="1800" dirty="0">
                <a:solidFill>
                  <a:srgbClr val="262626"/>
                </a:solidFill>
              </a:rPr>
              <a:t> di Browser </a:t>
            </a:r>
            <a:r>
              <a:rPr lang="en-US" sz="1800" dirty="0" err="1">
                <a:solidFill>
                  <a:srgbClr val="262626"/>
                </a:solidFill>
              </a:rPr>
              <a:t>untuk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berinteraksi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aplikasi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atau</a:t>
            </a:r>
            <a:r>
              <a:rPr lang="en-US" sz="1800" dirty="0">
                <a:solidFill>
                  <a:srgbClr val="262626"/>
                </a:solidFill>
              </a:rPr>
              <a:t> kami </a:t>
            </a:r>
            <a:r>
              <a:rPr lang="en-US" sz="1800" dirty="0" err="1">
                <a:solidFill>
                  <a:srgbClr val="262626"/>
                </a:solidFill>
              </a:rPr>
              <a:t>menambahkan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kunci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pribadi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dari</a:t>
            </a:r>
            <a:r>
              <a:rPr lang="en-US" sz="1800" dirty="0">
                <a:solidFill>
                  <a:srgbClr val="262626"/>
                </a:solidFill>
              </a:rPr>
              <a:t> truffle </a:t>
            </a:r>
            <a:r>
              <a:rPr lang="en-US" sz="1800" dirty="0" err="1">
                <a:solidFill>
                  <a:srgbClr val="262626"/>
                </a:solidFill>
              </a:rPr>
              <a:t>konsol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pengembang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ke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MetaMask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7628-A0A5-44E5-832A-C040555B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20" y="609602"/>
            <a:ext cx="3548221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8B6E-7052-4715-857D-4B451C37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AA388-C67D-47D9-9EA2-D2CEA387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91" y="982131"/>
            <a:ext cx="10226417" cy="130386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9D87-42AC-47DE-A6E1-80F9CC46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Salin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Kunci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Pribadi</a:t>
            </a:r>
            <a:r>
              <a:rPr lang="en-US" dirty="0">
                <a:solidFill>
                  <a:srgbClr val="262626"/>
                </a:solidFill>
              </a:rPr>
              <a:t> dan </a:t>
            </a:r>
            <a:r>
              <a:rPr lang="en-US" dirty="0" err="1">
                <a:solidFill>
                  <a:srgbClr val="262626"/>
                </a:solidFill>
              </a:rPr>
              <a:t>tambahkan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MetaMask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2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BBF6-BA77-4E19-9CD5-0E5D111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1FC9-C8F4-46AF-96BC-3F3E7EA7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5632-98A5-4B75-B4A0-79DDCFD5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66" y="609602"/>
            <a:ext cx="359012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97A9B-056B-4504-8565-F4941B95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DA60-4479-43FE-A9EB-C3FC5065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598EB-9DDD-4D6E-9E67-6054F0A6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72" y="609602"/>
            <a:ext cx="3869516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E1339-2E86-44A8-8845-45B75DA6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1310-2862-4081-9436-1D22F7AE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Setelah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itu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it-IT" sz="1800" dirty="0">
                <a:solidFill>
                  <a:srgbClr val="262626"/>
                </a:solidFill>
              </a:rPr>
              <a:t>akun baru kita akan muncul di sini dengan ~100 Eter di dalamnya</a:t>
            </a:r>
          </a:p>
          <a:p>
            <a:r>
              <a:rPr lang="en-US" sz="1800" dirty="0">
                <a:solidFill>
                  <a:srgbClr val="262626"/>
                </a:solidFill>
              </a:rPr>
              <a:t>Kita </a:t>
            </a:r>
            <a:r>
              <a:rPr lang="en-US" sz="1800" dirty="0" err="1">
                <a:solidFill>
                  <a:srgbClr val="262626"/>
                </a:solidFill>
              </a:rPr>
              <a:t>harus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disajikan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popup </a:t>
            </a:r>
            <a:r>
              <a:rPr lang="en-US" sz="1800" dirty="0" err="1">
                <a:solidFill>
                  <a:srgbClr val="262626"/>
                </a:solidFill>
              </a:rPr>
              <a:t>untuk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mengirim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pesan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ke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pengguna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akhir</a:t>
            </a:r>
            <a:r>
              <a:rPr lang="en-US" sz="1800" dirty="0">
                <a:solidFill>
                  <a:srgbClr val="262626"/>
                </a:solidFill>
              </a:rPr>
              <a:t>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20C0A-94E4-4E9B-8EF7-348E04C0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2145755"/>
            <a:ext cx="6098041" cy="25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D7C57-3EDE-491C-A4FA-CE240D5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7910-509C-4B39-8609-5E795BCF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Selanjutnya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menambahkan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fungsi</a:t>
            </a:r>
            <a:r>
              <a:rPr lang="en-US" sz="1800" dirty="0">
                <a:solidFill>
                  <a:srgbClr val="262626"/>
                </a:solidFill>
              </a:rPr>
              <a:t> lain </a:t>
            </a:r>
            <a:r>
              <a:rPr lang="en-US" sz="1800" dirty="0" err="1">
                <a:solidFill>
                  <a:srgbClr val="262626"/>
                </a:solidFill>
              </a:rPr>
              <a:t>ke</a:t>
            </a:r>
            <a:r>
              <a:rPr lang="en-US" sz="1800" dirty="0">
                <a:solidFill>
                  <a:srgbClr val="262626"/>
                </a:solidFill>
              </a:rPr>
              <a:t> file App.js</a:t>
            </a:r>
          </a:p>
          <a:p>
            <a:r>
              <a:rPr lang="en-US" sz="1800" dirty="0" err="1">
                <a:solidFill>
                  <a:srgbClr val="262626"/>
                </a:solidFill>
              </a:rPr>
              <a:t>Setelah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itu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panggil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fungsi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ini</a:t>
            </a:r>
            <a:r>
              <a:rPr lang="en-US" sz="1800" dirty="0">
                <a:solidFill>
                  <a:srgbClr val="262626"/>
                </a:solidFill>
              </a:rPr>
              <a:t> pada sat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menginisialisasi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aplikasi</a:t>
            </a:r>
            <a:r>
              <a:rPr lang="en-US" sz="1800" dirty="0">
                <a:solidFill>
                  <a:srgbClr val="262626"/>
                </a:solidFill>
              </a:rPr>
              <a:t> di “</a:t>
            </a:r>
            <a:r>
              <a:rPr lang="en-US" sz="1800" dirty="0" err="1">
                <a:solidFill>
                  <a:srgbClr val="262626"/>
                </a:solidFill>
              </a:rPr>
              <a:t>componentDidMount</a:t>
            </a:r>
            <a:r>
              <a:rPr lang="en-US" sz="1800" dirty="0">
                <a:solidFill>
                  <a:srgbClr val="262626"/>
                </a:solidFill>
              </a:rPr>
              <a:t>"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B8FD7-A127-49C4-9116-23C72B99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360633"/>
            <a:ext cx="6098041" cy="40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ED54F6-A8BB-4429-98A7-01623AA2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A982C-5A22-4FA3-93C6-495D02491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448804"/>
            <a:ext cx="5278777" cy="17815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D010-5679-4FA4-8973-6F76EC96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Setiap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barang</a:t>
            </a:r>
            <a:r>
              <a:rPr lang="en-US" dirty="0">
                <a:solidFill>
                  <a:srgbClr val="262626"/>
                </a:solidFill>
              </a:rPr>
              <a:t> ang </a:t>
            </a:r>
            <a:r>
              <a:rPr lang="en-US" dirty="0" err="1">
                <a:solidFill>
                  <a:srgbClr val="262626"/>
                </a:solidFill>
              </a:rPr>
              <a:t>diebli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maka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akan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muncul</a:t>
            </a:r>
            <a:r>
              <a:rPr lang="en-US" dirty="0">
                <a:solidFill>
                  <a:srgbClr val="262626"/>
                </a:solidFill>
              </a:rPr>
              <a:t> popup </a:t>
            </a:r>
            <a:r>
              <a:rPr lang="en-US" dirty="0" err="1">
                <a:solidFill>
                  <a:srgbClr val="262626"/>
                </a:solidFill>
              </a:rPr>
              <a:t>baru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maka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kita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akan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menambahkannya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halaman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terpisah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untuk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hal</a:t>
            </a:r>
            <a:r>
              <a:rPr lang="en-US" dirty="0">
                <a:solidFill>
                  <a:srgbClr val="262626"/>
                </a:solidFill>
              </a:rPr>
              <a:t> yang </a:t>
            </a:r>
            <a:r>
              <a:rPr lang="en-US" dirty="0" err="1">
                <a:solidFill>
                  <a:srgbClr val="262626"/>
                </a:solidFill>
              </a:rPr>
              <a:t>sederhananya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kita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hanya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menambahkan</a:t>
            </a:r>
            <a:r>
              <a:rPr lang="en-US" dirty="0">
                <a:solidFill>
                  <a:srgbClr val="262626"/>
                </a:solidFill>
              </a:rPr>
              <a:t> Sebagian </a:t>
            </a:r>
            <a:r>
              <a:rPr lang="en-US" dirty="0" err="1">
                <a:solidFill>
                  <a:srgbClr val="262626"/>
                </a:solidFill>
              </a:rPr>
              <a:t>peringatan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untuk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menampilkan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fungsi</a:t>
            </a:r>
            <a:endParaRPr lang="en-US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CE8F-CA48-4658-A51E-18CE8F71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4A9B-1143-40D7-8F87-BF99E4EC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C51AF-242A-48F0-B96E-10B1105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59" y="609602"/>
            <a:ext cx="3310742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9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32A37-A35F-4E5B-BA07-2EB597EA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2F30-D07D-4DF0-AC2D-4D460766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0F839-A05E-4FC6-83EA-774F0074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309570"/>
            <a:ext cx="6098041" cy="41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240E4-6155-4AD0-9C51-DA45ED36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C9F6-60D8-4AE8-AC45-8ABCB258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Kemudian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sebuah</a:t>
            </a:r>
            <a:r>
              <a:rPr lang="en-US" sz="1800" dirty="0">
                <a:solidFill>
                  <a:srgbClr val="262626"/>
                </a:solidFill>
              </a:rPr>
              <a:t> popup </a:t>
            </a:r>
            <a:r>
              <a:rPr lang="en-US" sz="1800" dirty="0" err="1">
                <a:solidFill>
                  <a:srgbClr val="262626"/>
                </a:solidFill>
              </a:rPr>
              <a:t>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muncul</a:t>
            </a:r>
            <a:r>
              <a:rPr lang="en-US" sz="1800" dirty="0">
                <a:solidFill>
                  <a:srgbClr val="262626"/>
                </a:solidFill>
              </a:rPr>
              <a:t> di situs web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56ACC-CB21-4A86-8492-9DB1E463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978060"/>
            <a:ext cx="6098041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590E-DEB5-4EB6-ADE5-982CBEFD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B499-E57B-478B-A8C4-281A6C38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Pertama kita membutuhkan kontrak cerdas “Manajemen”</a:t>
            </a:r>
          </a:p>
          <a:p>
            <a:pPr marL="0" indent="0">
              <a:buNone/>
            </a:pPr>
            <a:r>
              <a:rPr lang="en-US" sz="1800">
                <a:solidFill>
                  <a:srgbClr val="262626"/>
                </a:solidFill>
              </a:rPr>
              <a:t>Dengan ini dimungkinkan 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03B25-FEAE-4916-A1E2-E4FCD75B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2016172"/>
            <a:ext cx="6098041" cy="27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3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B483D-D9EC-43D2-9D9E-902FD193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18F9-C204-4FC3-93FD-CA6C8B6A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Selanjutnya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menerapkan</a:t>
            </a:r>
            <a:r>
              <a:rPr lang="en-US" sz="1800" dirty="0">
                <a:solidFill>
                  <a:srgbClr val="262626"/>
                </a:solidFill>
              </a:rPr>
              <a:t> unit test super </a:t>
            </a:r>
            <a:r>
              <a:rPr lang="en-US" sz="1800" dirty="0" err="1">
                <a:solidFill>
                  <a:srgbClr val="262626"/>
                </a:solidFill>
              </a:rPr>
              <a:t>sederhana</a:t>
            </a:r>
            <a:r>
              <a:rPr lang="en-US" sz="1800" dirty="0">
                <a:solidFill>
                  <a:srgbClr val="262626"/>
                </a:solidFill>
              </a:rPr>
              <a:t> dan </a:t>
            </a:r>
            <a:r>
              <a:rPr lang="en-US" sz="1800" dirty="0" err="1">
                <a:solidFill>
                  <a:srgbClr val="262626"/>
                </a:solidFill>
              </a:rPr>
              <a:t>lihat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apakah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bisa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menguji</a:t>
            </a:r>
            <a:r>
              <a:rPr lang="en-US" sz="1800" dirty="0">
                <a:solidFill>
                  <a:srgbClr val="262626"/>
                </a:solidFill>
              </a:rPr>
              <a:t> item yang </a:t>
            </a:r>
            <a:r>
              <a:rPr lang="en-US" sz="1800" dirty="0" err="1">
                <a:solidFill>
                  <a:srgbClr val="262626"/>
                </a:solidFill>
              </a:rPr>
              <a:t>dibuat</a:t>
            </a:r>
            <a:r>
              <a:rPr lang="en-US" sz="1800" dirty="0">
                <a:solidFill>
                  <a:srgbClr val="262626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262626"/>
                </a:solidFill>
              </a:rPr>
              <a:t>Pertama-tama</a:t>
            </a:r>
            <a:r>
              <a:rPr lang="en-US" sz="1800" dirty="0">
                <a:solidFill>
                  <a:srgbClr val="262626"/>
                </a:solidFill>
              </a:rPr>
              <a:t>, </a:t>
            </a:r>
            <a:r>
              <a:rPr lang="en-US" sz="1800" dirty="0" err="1">
                <a:solidFill>
                  <a:srgbClr val="262626"/>
                </a:solidFill>
              </a:rPr>
              <a:t>hapus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tes</a:t>
            </a:r>
            <a:r>
              <a:rPr lang="en-US" sz="1800" dirty="0">
                <a:solidFill>
                  <a:srgbClr val="262626"/>
                </a:solidFill>
              </a:rPr>
              <a:t> di folder "/test". </a:t>
            </a:r>
            <a:r>
              <a:rPr lang="en-US" sz="1800" dirty="0" err="1">
                <a:solidFill>
                  <a:srgbClr val="262626"/>
                </a:solidFill>
              </a:rPr>
              <a:t>Mereka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adalah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untuk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kontrak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pintar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penyimpanan</a:t>
            </a:r>
            <a:r>
              <a:rPr lang="en-US" sz="1800" dirty="0">
                <a:solidFill>
                  <a:srgbClr val="262626"/>
                </a:solidFill>
              </a:rPr>
              <a:t> paling </a:t>
            </a:r>
            <a:r>
              <a:rPr lang="en-US" sz="1800" dirty="0" err="1">
                <a:solidFill>
                  <a:srgbClr val="262626"/>
                </a:solidFill>
              </a:rPr>
              <a:t>sederhana</a:t>
            </a:r>
            <a:r>
              <a:rPr lang="en-US" sz="1800" dirty="0">
                <a:solidFill>
                  <a:srgbClr val="262626"/>
                </a:solidFill>
              </a:rPr>
              <a:t> yang </a:t>
            </a:r>
            <a:r>
              <a:rPr lang="en-US" sz="1800" dirty="0" err="1">
                <a:solidFill>
                  <a:srgbClr val="262626"/>
                </a:solidFill>
              </a:rPr>
              <a:t>tidak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ada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lagi</a:t>
            </a:r>
            <a:r>
              <a:rPr lang="en-US" sz="1800" dirty="0">
                <a:solidFill>
                  <a:srgbClr val="262626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262626"/>
                </a:solidFill>
              </a:rPr>
              <a:t>Kemudian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tambahkan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tes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baru</a:t>
            </a:r>
            <a:r>
              <a:rPr lang="en-US" sz="1800" dirty="0">
                <a:solidFill>
                  <a:srgbClr val="262626"/>
                </a:solidFill>
              </a:rPr>
              <a:t>: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986D-5979-4F55-90AB-F53B762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543574"/>
            <a:ext cx="6098041" cy="3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0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08E9-F8E4-42CE-83B8-AEF0149A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258C-B957-4DF0-8E6D-E66DDCD5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Pada web3js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bekerja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"</a:t>
            </a:r>
            <a:r>
              <a:rPr lang="en-US" sz="1800" dirty="0" err="1">
                <a:solidFill>
                  <a:srgbClr val="262626"/>
                </a:solidFill>
              </a:rPr>
              <a:t>instance.methods.createItem</a:t>
            </a:r>
            <a:r>
              <a:rPr lang="en-US" sz="1800" dirty="0">
                <a:solidFill>
                  <a:srgbClr val="262626"/>
                </a:solidFill>
              </a:rPr>
              <a:t>" </a:t>
            </a:r>
            <a:r>
              <a:rPr lang="en-US" sz="1800" dirty="0" err="1">
                <a:solidFill>
                  <a:srgbClr val="262626"/>
                </a:solidFill>
              </a:rPr>
              <a:t>sementara</a:t>
            </a:r>
            <a:r>
              <a:rPr lang="en-US" sz="1800" dirty="0">
                <a:solidFill>
                  <a:srgbClr val="262626"/>
                </a:solidFill>
              </a:rPr>
              <a:t> di truffle-contract Anda </a:t>
            </a:r>
            <a:r>
              <a:rPr lang="en-US" sz="1800" dirty="0" err="1">
                <a:solidFill>
                  <a:srgbClr val="262626"/>
                </a:solidFill>
              </a:rPr>
              <a:t>bekerja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</a:rPr>
              <a:t>"</a:t>
            </a:r>
            <a:r>
              <a:rPr lang="en-US" sz="1800" dirty="0" err="1">
                <a:solidFill>
                  <a:srgbClr val="262626"/>
                </a:solidFill>
              </a:rPr>
              <a:t>instance.createItem</a:t>
            </a:r>
            <a:r>
              <a:rPr lang="en-US" sz="1800" dirty="0">
                <a:solidFill>
                  <a:srgbClr val="262626"/>
                </a:solidFill>
              </a:rPr>
              <a:t>". </a:t>
            </a:r>
            <a:r>
              <a:rPr lang="en-US" sz="1800" dirty="0" err="1">
                <a:solidFill>
                  <a:srgbClr val="262626"/>
                </a:solidFill>
              </a:rPr>
              <a:t>Selain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itu</a:t>
            </a:r>
            <a:r>
              <a:rPr lang="en-US" sz="1800" dirty="0">
                <a:solidFill>
                  <a:srgbClr val="262626"/>
                </a:solidFill>
              </a:rPr>
              <a:t>, </a:t>
            </a:r>
            <a:r>
              <a:rPr lang="en-US" sz="1800" dirty="0" err="1">
                <a:solidFill>
                  <a:srgbClr val="262626"/>
                </a:solidFill>
              </a:rPr>
              <a:t>acaranya</a:t>
            </a:r>
            <a:r>
              <a:rPr lang="en-US" sz="1800" dirty="0">
                <a:solidFill>
                  <a:srgbClr val="262626"/>
                </a:solidFill>
              </a:rPr>
              <a:t> juga </a:t>
            </a:r>
            <a:r>
              <a:rPr lang="en-US" sz="1800" dirty="0" err="1">
                <a:solidFill>
                  <a:srgbClr val="262626"/>
                </a:solidFill>
              </a:rPr>
              <a:t>berbeda</a:t>
            </a:r>
            <a:r>
              <a:rPr lang="en-US" sz="1800" dirty="0">
                <a:solidFill>
                  <a:srgbClr val="262626"/>
                </a:solidFill>
              </a:rPr>
              <a:t>. Di web3js Anda </a:t>
            </a:r>
            <a:r>
              <a:rPr lang="en-US" sz="1800" dirty="0" err="1">
                <a:solidFill>
                  <a:srgbClr val="262626"/>
                </a:solidFill>
              </a:rPr>
              <a:t>bekerja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result.events.returnValues</a:t>
            </a:r>
            <a:r>
              <a:rPr lang="en-US" sz="1800" dirty="0">
                <a:solidFill>
                  <a:srgbClr val="262626"/>
                </a:solidFill>
              </a:rPr>
              <a:t> ​​ dan di </a:t>
            </a:r>
            <a:r>
              <a:rPr lang="en-US" sz="1800" dirty="0" err="1">
                <a:solidFill>
                  <a:srgbClr val="262626"/>
                </a:solidFill>
              </a:rPr>
              <a:t>trufflecontract</a:t>
            </a:r>
            <a:r>
              <a:rPr lang="en-US" sz="1800" dirty="0">
                <a:solidFill>
                  <a:srgbClr val="262626"/>
                </a:solidFill>
              </a:rPr>
              <a:t> Anda </a:t>
            </a:r>
            <a:r>
              <a:rPr lang="en-US" sz="1800" dirty="0" err="1">
                <a:solidFill>
                  <a:srgbClr val="262626"/>
                </a:solidFill>
              </a:rPr>
              <a:t>bekerja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result.logs.args</a:t>
            </a:r>
            <a:r>
              <a:rPr lang="en-US" sz="1800" dirty="0">
                <a:solidFill>
                  <a:srgbClr val="262626"/>
                </a:solidFill>
              </a:rPr>
              <a:t>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469E3-BCE7-44E6-8ADB-DEEDD981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284407"/>
            <a:ext cx="6098041" cy="42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8887-65A6-48B7-86AB-87DC4ADB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EF61-BA2E-4440-945B-DE9E7CCC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Pertama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membuat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kontrak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cerdas</a:t>
            </a:r>
            <a:r>
              <a:rPr lang="en-US" sz="1800" dirty="0">
                <a:solidFill>
                  <a:srgbClr val="262626"/>
                </a:solidFill>
              </a:rPr>
              <a:t> “</a:t>
            </a:r>
            <a:r>
              <a:rPr lang="en-US" sz="1800" dirty="0" err="1">
                <a:solidFill>
                  <a:srgbClr val="262626"/>
                </a:solidFill>
              </a:rPr>
              <a:t>Manajemen</a:t>
            </a:r>
            <a:r>
              <a:rPr lang="en-US" sz="1800" dirty="0">
                <a:solidFill>
                  <a:srgbClr val="262626"/>
                </a:solidFill>
              </a:rPr>
              <a:t> di mana </a:t>
            </a:r>
            <a:r>
              <a:rPr lang="en-US" sz="1800" dirty="0" err="1">
                <a:solidFill>
                  <a:srgbClr val="262626"/>
                </a:solidFill>
              </a:rPr>
              <a:t>kita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menambahkan</a:t>
            </a:r>
            <a:r>
              <a:rPr lang="en-US" sz="1800" dirty="0">
                <a:solidFill>
                  <a:srgbClr val="262626"/>
                </a:solidFill>
              </a:rPr>
              <a:t> item.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378DF-CBAD-4D96-8B29-F5970B38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5" y="1737360"/>
            <a:ext cx="602003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89763-3C26-49C4-AE60-1FC6D801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4DD5E-90FE-661C-E3FD-63B63811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Ubah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beberapa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struktur</a:t>
            </a:r>
            <a:r>
              <a:rPr lang="en-US" sz="1800" dirty="0">
                <a:solidFill>
                  <a:srgbClr val="262626"/>
                </a:solidFill>
              </a:rPr>
              <a:t> di </a:t>
            </a:r>
            <a:r>
              <a:rPr lang="en-US" sz="1800" dirty="0" err="1">
                <a:solidFill>
                  <a:srgbClr val="262626"/>
                </a:solidFill>
              </a:rPr>
              <a:t>ItemManager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kode</a:t>
            </a:r>
            <a:r>
              <a:rPr lang="en-US" sz="1800" dirty="0">
                <a:solidFill>
                  <a:srgbClr val="262626"/>
                </a:solidFill>
              </a:rPr>
              <a:t> program </a:t>
            </a:r>
            <a:r>
              <a:rPr lang="en-US" sz="1800" dirty="0" err="1">
                <a:solidFill>
                  <a:srgbClr val="262626"/>
                </a:solidFill>
              </a:rPr>
              <a:t>seperti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disamping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ini</a:t>
            </a:r>
            <a:r>
              <a:rPr lang="en-US" sz="1800" dirty="0">
                <a:solidFill>
                  <a:srgbClr val="262626"/>
                </a:solidFill>
              </a:rPr>
              <a:t>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0B8740-AADD-4579-BACD-5ECDF82F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20" y="2227634"/>
            <a:ext cx="6383968" cy="33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E09B-CB05-4F49-ABB2-C964DA69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8D733C-6B29-911A-317A-94D5ED8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Kita </a:t>
            </a:r>
            <a:r>
              <a:rPr lang="en-US" sz="1800" dirty="0" err="1">
                <a:solidFill>
                  <a:srgbClr val="262626"/>
                </a:solidFill>
              </a:rPr>
              <a:t>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menambahkan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kontrak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cerdas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OpenZeppelin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fungsionalitas</a:t>
            </a:r>
            <a:r>
              <a:rPr lang="en-US" sz="1800" dirty="0">
                <a:solidFill>
                  <a:srgbClr val="262626"/>
                </a:solidFill>
              </a:rPr>
              <a:t> yang </a:t>
            </a:r>
            <a:r>
              <a:rPr lang="en-US" sz="1800" dirty="0" err="1">
                <a:solidFill>
                  <a:srgbClr val="262626"/>
                </a:solidFill>
              </a:rPr>
              <a:t>dimiliki</a:t>
            </a:r>
            <a:r>
              <a:rPr lang="en-US" sz="1800" dirty="0">
                <a:solidFill>
                  <a:srgbClr val="262626"/>
                </a:solidFill>
              </a:rPr>
              <a:t>. Dan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dalih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menambhakan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fungsi</a:t>
            </a:r>
            <a:r>
              <a:rPr lang="en-US" sz="1800" dirty="0">
                <a:solidFill>
                  <a:srgbClr val="262626"/>
                </a:solidFill>
              </a:rPr>
              <a:t> Ownable kami </a:t>
            </a:r>
            <a:r>
              <a:rPr lang="en-US" sz="1800" dirty="0" err="1">
                <a:solidFill>
                  <a:srgbClr val="262626"/>
                </a:solidFill>
              </a:rPr>
              <a:t>sendiri</a:t>
            </a:r>
            <a:r>
              <a:rPr lang="en-US" sz="1800" dirty="0">
                <a:solidFill>
                  <a:srgbClr val="262626"/>
                </a:solidFill>
              </a:rPr>
              <a:t> sangat </a:t>
            </a:r>
            <a:r>
              <a:rPr lang="en-US" sz="1800" dirty="0" err="1">
                <a:solidFill>
                  <a:srgbClr val="262626"/>
                </a:solidFill>
              </a:rPr>
              <a:t>mirip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satu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dari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OpenZeppelin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E7A0F-441B-41CA-9717-A37789FB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62" y="1296180"/>
            <a:ext cx="5356597" cy="42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B710-5B90-44B1-8E70-07ED189C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833480-861E-6879-686D-D15DA5A9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bah </a:t>
            </a:r>
            <a:r>
              <a:rPr lang="en-US" sz="1800" dirty="0" err="1">
                <a:solidFill>
                  <a:srgbClr val="262626"/>
                </a:solidFill>
              </a:rPr>
              <a:t>ItemManager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sehingga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semua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fungsi</a:t>
            </a:r>
            <a:r>
              <a:rPr lang="en-US" sz="1800" dirty="0">
                <a:solidFill>
                  <a:srgbClr val="262626"/>
                </a:solidFill>
              </a:rPr>
              <a:t>, yang </a:t>
            </a:r>
            <a:r>
              <a:rPr lang="en-US" sz="1800" dirty="0" err="1">
                <a:solidFill>
                  <a:srgbClr val="262626"/>
                </a:solidFill>
              </a:rPr>
              <a:t>seharusnya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dapat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dieksekusi</a:t>
            </a:r>
            <a:r>
              <a:rPr lang="en-US" sz="1800" dirty="0">
                <a:solidFill>
                  <a:srgbClr val="262626"/>
                </a:solidFill>
              </a:rPr>
              <a:t> oleh "</a:t>
            </a:r>
            <a:r>
              <a:rPr lang="en-US" sz="1800" dirty="0" err="1">
                <a:solidFill>
                  <a:srgbClr val="262626"/>
                </a:solidFill>
              </a:rPr>
              <a:t>pemilik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saja</a:t>
            </a:r>
            <a:r>
              <a:rPr lang="en-US" sz="1800" dirty="0">
                <a:solidFill>
                  <a:srgbClr val="262626"/>
                </a:solidFill>
              </a:rPr>
              <a:t>" </a:t>
            </a:r>
            <a:r>
              <a:rPr lang="en-US" sz="1800" dirty="0" err="1">
                <a:solidFill>
                  <a:srgbClr val="262626"/>
                </a:solidFill>
              </a:rPr>
              <a:t>memiliki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pengubah</a:t>
            </a:r>
            <a:r>
              <a:rPr lang="en-US" sz="1800" dirty="0">
                <a:solidFill>
                  <a:srgbClr val="262626"/>
                </a:solidFill>
              </a:rPr>
              <a:t> yang </a:t>
            </a:r>
            <a:r>
              <a:rPr lang="en-US" sz="1800" dirty="0" err="1">
                <a:solidFill>
                  <a:srgbClr val="262626"/>
                </a:solidFill>
              </a:rPr>
              <a:t>benar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7AC6F-0791-4C3C-B8E1-D3CAB1BF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467348"/>
            <a:ext cx="6098041" cy="3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0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8949-A18E-470D-A7C6-BE6A0DF8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truffle-config.js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38C2B5-51C7-4344-BB7C-EA32F08D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Ubah</a:t>
            </a:r>
            <a:r>
              <a:rPr lang="en-US" sz="1800" dirty="0">
                <a:solidFill>
                  <a:srgbClr val="262626"/>
                </a:solidFill>
              </a:rPr>
              <a:t> file truffle-config.js </a:t>
            </a:r>
            <a:r>
              <a:rPr lang="en-US" sz="1800" dirty="0" err="1">
                <a:solidFill>
                  <a:srgbClr val="262626"/>
                </a:solidFill>
              </a:rPr>
              <a:t>untuk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mengunci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versi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kompiler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2000C-C154-4252-B5E7-2B501158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642667"/>
            <a:ext cx="6098041" cy="3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5E028-106A-4F12-B4AA-8865C567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Truffle(develop)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9F4B88-233D-DB6B-3524-F8862753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Run the truffle develop console </a:t>
            </a:r>
            <a:r>
              <a:rPr lang="en-US" sz="1800" dirty="0" err="1">
                <a:solidFill>
                  <a:srgbClr val="262626"/>
                </a:solidFill>
              </a:rPr>
              <a:t>untuk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memeriksa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apakah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semuanya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baik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baik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saja</a:t>
            </a:r>
            <a:r>
              <a:rPr lang="en-US" sz="1800" dirty="0">
                <a:solidFill>
                  <a:srgbClr val="262626"/>
                </a:solidFill>
              </a:rPr>
              <a:t> dan </a:t>
            </a:r>
            <a:r>
              <a:rPr lang="en-US" sz="1800" dirty="0" err="1">
                <a:solidFill>
                  <a:srgbClr val="262626"/>
                </a:solidFill>
              </a:rPr>
              <a:t>dapat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dimigrasikan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92EF4-08DF-409A-9D7A-F3D86062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787496"/>
            <a:ext cx="6098041" cy="32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9199-0607-4E44-8E25-436C48EB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012A33-20CE-A648-4614-B3200A38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Kita </a:t>
            </a:r>
            <a:r>
              <a:rPr lang="en-US" sz="1800" dirty="0" err="1">
                <a:solidFill>
                  <a:srgbClr val="262626"/>
                </a:solidFill>
              </a:rPr>
              <a:t>akan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memodifikasi</a:t>
            </a:r>
            <a:r>
              <a:rPr lang="en-US" sz="1800" dirty="0">
                <a:solidFill>
                  <a:srgbClr val="262626"/>
                </a:solidFill>
              </a:rPr>
              <a:t> HTML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benar</a:t>
            </a:r>
            <a:r>
              <a:rPr lang="en-US" sz="1800" dirty="0">
                <a:solidFill>
                  <a:srgbClr val="262626"/>
                </a:solidFill>
              </a:rPr>
              <a:t> dan </a:t>
            </a:r>
            <a:r>
              <a:rPr lang="en-US" sz="1800" dirty="0" err="1">
                <a:solidFill>
                  <a:srgbClr val="262626"/>
                </a:solidFill>
              </a:rPr>
              <a:t>berinteraksi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kontrak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cerdas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dengan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membuka</a:t>
            </a:r>
            <a:r>
              <a:rPr lang="en-US" sz="1800" dirty="0">
                <a:solidFill>
                  <a:srgbClr val="262626"/>
                </a:solidFill>
              </a:rPr>
              <a:t> “client/App.js" dan </a:t>
            </a:r>
            <a:r>
              <a:rPr lang="en-US" sz="1800" dirty="0" err="1">
                <a:solidFill>
                  <a:srgbClr val="262626"/>
                </a:solidFill>
              </a:rPr>
              <a:t>ubah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beberapa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hal</a:t>
            </a:r>
            <a:r>
              <a:rPr lang="en-US" sz="1800" dirty="0">
                <a:solidFill>
                  <a:srgbClr val="262626"/>
                </a:solidFill>
              </a:rPr>
              <a:t> di </a:t>
            </a:r>
            <a:r>
              <a:rPr lang="en-US" sz="1800" dirty="0" err="1">
                <a:solidFill>
                  <a:srgbClr val="262626"/>
                </a:solidFill>
              </a:rPr>
              <a:t>seperti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dibawah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ini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BA17A-6C46-42DF-ABDD-CA489332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246294"/>
            <a:ext cx="6098041" cy="43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377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truffle-config.js</vt:lpstr>
      <vt:lpstr>Truffle(develop)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SHELY BELINDA BR GINTING</dc:creator>
  <cp:lastModifiedBy>SHELY BELINDA BR GINTING</cp:lastModifiedBy>
  <cp:revision>1</cp:revision>
  <dcterms:created xsi:type="dcterms:W3CDTF">2022-04-22T14:29:52Z</dcterms:created>
  <dcterms:modified xsi:type="dcterms:W3CDTF">2022-04-22T16:27:15Z</dcterms:modified>
</cp:coreProperties>
</file>