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4"/>
  </p:notesMasterIdLst>
  <p:sldIdLst>
    <p:sldId id="268" r:id="rId2"/>
    <p:sldId id="271" r:id="rId3"/>
    <p:sldId id="273" r:id="rId4"/>
    <p:sldId id="257" r:id="rId5"/>
    <p:sldId id="277" r:id="rId6"/>
    <p:sldId id="282" r:id="rId7"/>
    <p:sldId id="280" r:id="rId8"/>
    <p:sldId id="278" r:id="rId9"/>
    <p:sldId id="285" r:id="rId10"/>
    <p:sldId id="283" r:id="rId11"/>
    <p:sldId id="284"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94660"/>
  </p:normalViewPr>
  <p:slideViewPr>
    <p:cSldViewPr>
      <p:cViewPr varScale="1">
        <p:scale>
          <a:sx n="69" d="100"/>
          <a:sy n="69" d="100"/>
        </p:scale>
        <p:origin x="-148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F962D1-9E7A-4637-B9BF-EA542B5DE995}" type="datetimeFigureOut">
              <a:rPr lang="en-US" smtClean="0"/>
              <a:t>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080469-944B-43A8-BDEC-55E17F35C084}" type="slidenum">
              <a:rPr lang="en-US" smtClean="0"/>
              <a:t>‹#›</a:t>
            </a:fld>
            <a:endParaRPr lang="en-US"/>
          </a:p>
        </p:txBody>
      </p:sp>
    </p:spTree>
    <p:extLst>
      <p:ext uri="{BB962C8B-B14F-4D97-AF65-F5344CB8AC3E}">
        <p14:creationId xmlns:p14="http://schemas.microsoft.com/office/powerpoint/2010/main" val="407681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080469-944B-43A8-BDEC-55E17F35C084}" type="slidenum">
              <a:rPr lang="en-US" smtClean="0"/>
              <a:t>1</a:t>
            </a:fld>
            <a:endParaRPr lang="en-US"/>
          </a:p>
        </p:txBody>
      </p:sp>
    </p:spTree>
    <p:extLst>
      <p:ext uri="{BB962C8B-B14F-4D97-AF65-F5344CB8AC3E}">
        <p14:creationId xmlns:p14="http://schemas.microsoft.com/office/powerpoint/2010/main" val="3858070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371E1F6-69AB-49B4-A765-14DEC6908E1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C836B0AB-A7C5-45CC-8F25-B691D54B5793}"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1E1F6-69AB-49B4-A765-14DEC6908E1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6B0AB-A7C5-45CC-8F25-B691D54B57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71E1F6-69AB-49B4-A765-14DEC6908E1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6B0AB-A7C5-45CC-8F25-B691D54B57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1E1F6-69AB-49B4-A765-14DEC6908E16}"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6B0AB-A7C5-45CC-8F25-B691D54B57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371E1F6-69AB-49B4-A765-14DEC6908E16}" type="datetimeFigureOut">
              <a:rPr lang="en-US" smtClean="0"/>
              <a:t>1/5/2022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6B0AB-A7C5-45CC-8F25-B691D54B5793}"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71E1F6-69AB-49B4-A765-14DEC6908E16}"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6B0AB-A7C5-45CC-8F25-B691D54B579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71E1F6-69AB-49B4-A765-14DEC6908E16}"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36B0AB-A7C5-45CC-8F25-B691D54B579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71E1F6-69AB-49B4-A765-14DEC6908E16}"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6B0AB-A7C5-45CC-8F25-B691D54B57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371E1F6-69AB-49B4-A765-14DEC6908E16}"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6B0AB-A7C5-45CC-8F25-B691D54B57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71E1F6-69AB-49B4-A765-14DEC6908E16}"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6B0AB-A7C5-45CC-8F25-B691D54B5793}"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C371E1F6-69AB-49B4-A765-14DEC6908E16}" type="datetimeFigureOut">
              <a:rPr lang="en-US" smtClean="0"/>
              <a:t>1/5/2022</a:t>
            </a:fld>
            <a:endParaRPr lang="en-US"/>
          </a:p>
        </p:txBody>
      </p:sp>
      <p:sp>
        <p:nvSpPr>
          <p:cNvPr id="7" name="Slide Number Placeholder 6"/>
          <p:cNvSpPr>
            <a:spLocks noGrp="1"/>
          </p:cNvSpPr>
          <p:nvPr>
            <p:ph type="sldNum" sz="quarter" idx="12"/>
          </p:nvPr>
        </p:nvSpPr>
        <p:spPr/>
        <p:txBody>
          <a:bodyPr/>
          <a:lstStyle/>
          <a:p>
            <a:fld id="{C836B0AB-A7C5-45CC-8F25-B691D54B5793}"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C371E1F6-69AB-49B4-A765-14DEC6908E16}" type="datetimeFigureOut">
              <a:rPr lang="en-US" smtClean="0"/>
              <a:t>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C836B0AB-A7C5-45CC-8F25-B691D54B5793}"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fontScale="90000"/>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University of Rwanda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College of Science and Technology</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b="1" dirty="0" smtClean="0">
                <a:latin typeface="Times New Roman" pitchFamily="18" charset="0"/>
                <a:cs typeface="Times New Roman" pitchFamily="18" charset="0"/>
              </a:rPr>
              <a:t>Department of </a:t>
            </a:r>
            <a:r>
              <a:rPr lang="en-US" sz="2400" b="1" dirty="0">
                <a:latin typeface="Times New Roman" pitchFamily="18" charset="0"/>
                <a:cs typeface="Times New Roman" pitchFamily="18" charset="0"/>
              </a:rPr>
              <a:t> Computer and Software </a:t>
            </a:r>
            <a:r>
              <a:rPr lang="en-US" sz="2400" b="1" dirty="0" smtClean="0">
                <a:latin typeface="Times New Roman" pitchFamily="18" charset="0"/>
                <a:cs typeface="Times New Roman" pitchFamily="18" charset="0"/>
              </a:rPr>
              <a:t>Engineering</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Final  Year Project</a:t>
            </a:r>
            <a:br>
              <a:rPr lang="en-US" sz="2400" b="1" dirty="0" smtClean="0">
                <a:latin typeface="Times New Roman" pitchFamily="18" charset="0"/>
                <a:cs typeface="Times New Roman" pitchFamily="18" charset="0"/>
              </a:rPr>
            </a:b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b="1" dirty="0" smtClean="0">
                <a:latin typeface="Times New Roman" pitchFamily="18" charset="0"/>
                <a:cs typeface="Times New Roman" pitchFamily="18" charset="0"/>
              </a:rPr>
              <a:t>Project Report Presentation</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Tittle: Intelligent Traffic Lights for Visually Impaired People</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Shema Lucien</a:t>
            </a:r>
            <a:br>
              <a:rPr lang="en-US" sz="2400" b="1" dirty="0" smtClean="0">
                <a:latin typeface="Times New Roman" pitchFamily="18" charset="0"/>
                <a:cs typeface="Times New Roman" pitchFamily="18" charset="0"/>
              </a:rPr>
            </a:br>
            <a:r>
              <a:rPr lang="fr-FR" sz="2400" b="1" dirty="0" smtClean="0">
                <a:latin typeface="Times New Roman" pitchFamily="18" charset="0"/>
                <a:cs typeface="Times New Roman" pitchFamily="18" charset="0"/>
              </a:rPr>
              <a:t>Mukundiyukuri Didace</a:t>
            </a: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fr-FR" sz="2400" b="1" dirty="0" smtClean="0">
                <a:latin typeface="Times New Roman" pitchFamily="18" charset="0"/>
                <a:cs typeface="Times New Roman" pitchFamily="18" charset="0"/>
              </a:rPr>
              <a:t>Ishimwe Marie Claire</a:t>
            </a:r>
            <a:br>
              <a:rPr lang="fr-FR" sz="2400" b="1" dirty="0" smtClean="0">
                <a:latin typeface="Times New Roman" pitchFamily="18" charset="0"/>
                <a:cs typeface="Times New Roman" pitchFamily="18" charset="0"/>
              </a:rPr>
            </a:br>
            <a:r>
              <a:rPr lang="fr-FR" sz="2400" b="1" dirty="0" smtClean="0">
                <a:latin typeface="Times New Roman" pitchFamily="18" charset="0"/>
                <a:cs typeface="Times New Roman" pitchFamily="18" charset="0"/>
              </a:rPr>
              <a:t/>
            </a:r>
            <a:br>
              <a:rPr lang="fr-FR" sz="2400" b="1" dirty="0" smtClean="0">
                <a:latin typeface="Times New Roman" pitchFamily="18" charset="0"/>
                <a:cs typeface="Times New Roman" pitchFamily="18" charset="0"/>
              </a:rPr>
            </a:br>
            <a:r>
              <a:rPr lang="fr-FR" sz="2400" b="1" dirty="0" smtClean="0">
                <a:latin typeface="Times New Roman" pitchFamily="18" charset="0"/>
                <a:cs typeface="Times New Roman" pitchFamily="18" charset="0"/>
              </a:rPr>
              <a:t>Supervisor: Dr Alexander Ngenzi</a:t>
            </a:r>
          </a:p>
        </p:txBody>
      </p:sp>
    </p:spTree>
    <p:extLst>
      <p:ext uri="{BB962C8B-B14F-4D97-AF65-F5344CB8AC3E}">
        <p14:creationId xmlns:p14="http://schemas.microsoft.com/office/powerpoint/2010/main" val="2376372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University of Rwanda to separate research project from academic studies so that the students should get enough time to conduct </a:t>
            </a:r>
            <a:r>
              <a:rPr lang="en-US" dirty="0" smtClean="0"/>
              <a:t>research</a:t>
            </a:r>
          </a:p>
          <a:p>
            <a:r>
              <a:rPr lang="en-US" dirty="0"/>
              <a:t>M</a:t>
            </a:r>
            <a:r>
              <a:rPr lang="en-US" dirty="0" smtClean="0"/>
              <a:t>ore </a:t>
            </a:r>
            <a:r>
              <a:rPr lang="en-US" dirty="0"/>
              <a:t>technological researches to be conducted to enhance the facilities given to the Visually Impaired People to save their </a:t>
            </a:r>
            <a:r>
              <a:rPr lang="en-US" dirty="0" smtClean="0"/>
              <a:t>lives</a:t>
            </a:r>
          </a:p>
          <a:p>
            <a:endParaRPr lang="en-US" dirty="0"/>
          </a:p>
        </p:txBody>
      </p:sp>
    </p:spTree>
    <p:extLst>
      <p:ext uri="{BB962C8B-B14F-4D97-AF65-F5344CB8AC3E}">
        <p14:creationId xmlns:p14="http://schemas.microsoft.com/office/powerpoint/2010/main" val="228929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O</a:t>
            </a:r>
            <a:r>
              <a:rPr lang="en-US" dirty="0" smtClean="0"/>
              <a:t>ur </a:t>
            </a:r>
            <a:r>
              <a:rPr lang="en-US" dirty="0"/>
              <a:t>project will have a great impact in </a:t>
            </a:r>
            <a:r>
              <a:rPr lang="en-US" dirty="0" smtClean="0"/>
              <a:t>mitigating:</a:t>
            </a:r>
          </a:p>
          <a:p>
            <a:r>
              <a:rPr lang="en-US" dirty="0" smtClean="0"/>
              <a:t> </a:t>
            </a:r>
            <a:r>
              <a:rPr lang="en-US" dirty="0"/>
              <a:t>number of deaths and serious injuries of visually impaired people resulting from the wrong use of the road and violating traffic signs specifically traffic lights</a:t>
            </a:r>
            <a:r>
              <a:rPr lang="en-US" dirty="0" smtClean="0"/>
              <a:t>.</a:t>
            </a:r>
          </a:p>
          <a:p>
            <a:r>
              <a:rPr lang="en-US" dirty="0" smtClean="0"/>
              <a:t>Reduce Traffic Jam</a:t>
            </a:r>
            <a:endParaRPr lang="en-US" dirty="0"/>
          </a:p>
          <a:p>
            <a:endParaRPr lang="en-US" dirty="0"/>
          </a:p>
        </p:txBody>
      </p:sp>
    </p:spTree>
    <p:extLst>
      <p:ext uri="{BB962C8B-B14F-4D97-AF65-F5344CB8AC3E}">
        <p14:creationId xmlns:p14="http://schemas.microsoft.com/office/powerpoint/2010/main" val="354687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229600" cy="2362200"/>
          </a:xfrm>
        </p:spPr>
        <p:txBody>
          <a:bodyPr/>
          <a:lstStyle/>
          <a:p>
            <a:r>
              <a:rPr lang="en-US" dirty="0" smtClean="0"/>
              <a:t>THANK YOU!!!!!!!</a:t>
            </a:r>
            <a:endParaRPr lang="en-US" dirty="0"/>
          </a:p>
        </p:txBody>
      </p:sp>
    </p:spTree>
    <p:extLst>
      <p:ext uri="{BB962C8B-B14F-4D97-AF65-F5344CB8AC3E}">
        <p14:creationId xmlns:p14="http://schemas.microsoft.com/office/powerpoint/2010/main" val="2342312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Content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Problem Statement</a:t>
            </a:r>
          </a:p>
          <a:p>
            <a:r>
              <a:rPr lang="en-US" dirty="0" smtClean="0">
                <a:latin typeface="Times New Roman" pitchFamily="18" charset="0"/>
                <a:cs typeface="Times New Roman" pitchFamily="18" charset="0"/>
              </a:rPr>
              <a:t>Objectives of the project </a:t>
            </a:r>
          </a:p>
          <a:p>
            <a:r>
              <a:rPr lang="en-US" dirty="0" smtClean="0">
                <a:latin typeface="Times New Roman" pitchFamily="18" charset="0"/>
                <a:cs typeface="Times New Roman" pitchFamily="18" charset="0"/>
              </a:rPr>
              <a:t>Proposed system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Demonstration</a:t>
            </a:r>
          </a:p>
          <a:p>
            <a:r>
              <a:rPr lang="en-US" dirty="0" smtClean="0">
                <a:latin typeface="Times New Roman" pitchFamily="18" charset="0"/>
                <a:cs typeface="Times New Roman" pitchFamily="18" charset="0"/>
              </a:rPr>
              <a:t>Recommendations &amp; Conclusion</a:t>
            </a:r>
            <a:endParaRPr lang="en-US" dirty="0" smtClean="0"/>
          </a:p>
          <a:p>
            <a:endParaRPr lang="en-US" dirty="0" smtClean="0"/>
          </a:p>
          <a:p>
            <a:endParaRPr lang="en-US" dirty="0"/>
          </a:p>
        </p:txBody>
      </p:sp>
    </p:spTree>
    <p:extLst>
      <p:ext uri="{BB962C8B-B14F-4D97-AF65-F5344CB8AC3E}">
        <p14:creationId xmlns:p14="http://schemas.microsoft.com/office/powerpoint/2010/main" val="3795555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Problem </a:t>
            </a:r>
            <a:r>
              <a:rPr lang="en-US" b="1" dirty="0" smtClean="0">
                <a:latin typeface="Times New Roman" pitchFamily="18" charset="0"/>
                <a:cs typeface="Times New Roman" pitchFamily="18" charset="0"/>
              </a:rPr>
              <a:t>Statement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In Rwanda, lives of pedestrians who are visually impaired are under risk because no advanced technological approach that may guide them </a:t>
            </a:r>
            <a:r>
              <a:rPr lang="en-US" dirty="0" smtClean="0">
                <a:latin typeface="Times New Roman" pitchFamily="18" charset="0"/>
                <a:cs typeface="Times New Roman" pitchFamily="18" charset="0"/>
              </a:rPr>
              <a:t>to cross the </a:t>
            </a:r>
            <a:r>
              <a:rPr lang="en-US" dirty="0">
                <a:latin typeface="Times New Roman" pitchFamily="18" charset="0"/>
                <a:cs typeface="Times New Roman" pitchFamily="18" charset="0"/>
              </a:rPr>
              <a:t>road when </a:t>
            </a:r>
            <a:r>
              <a:rPr lang="en-US" dirty="0" smtClean="0">
                <a:latin typeface="Times New Roman" pitchFamily="18" charset="0"/>
                <a:cs typeface="Times New Roman" pitchFamily="18" charset="0"/>
              </a:rPr>
              <a:t>needed</a:t>
            </a:r>
          </a:p>
          <a:p>
            <a:r>
              <a:rPr lang="en-US" dirty="0">
                <a:latin typeface="Times New Roman" pitchFamily="18" charset="0"/>
                <a:cs typeface="Times New Roman" pitchFamily="18" charset="0"/>
              </a:rPr>
              <a:t>The current road set up at the zebra crossing makes pedestrian specifically visually impaired people traffic susceptible to road accidents or injuries especially during morning, lunch and evening hours when both traffic levels are relatively </a:t>
            </a:r>
            <a:r>
              <a:rPr lang="en-US" dirty="0" smtClean="0">
                <a:latin typeface="Times New Roman" pitchFamily="18" charset="0"/>
                <a:cs typeface="Times New Roman" pitchFamily="18" charset="0"/>
              </a:rPr>
              <a:t>high.</a:t>
            </a:r>
          </a:p>
          <a:p>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is no appropriate </a:t>
            </a:r>
            <a:r>
              <a:rPr lang="en-US" dirty="0" smtClean="0">
                <a:latin typeface="Times New Roman" pitchFamily="18" charset="0"/>
                <a:cs typeface="Times New Roman" pitchFamily="18" charset="0"/>
              </a:rPr>
              <a:t>Technology to facilitate Visually </a:t>
            </a:r>
            <a:r>
              <a:rPr lang="en-US" dirty="0">
                <a:latin typeface="Times New Roman" pitchFamily="18" charset="0"/>
                <a:cs typeface="Times New Roman" pitchFamily="18" charset="0"/>
              </a:rPr>
              <a:t>impaired people </a:t>
            </a:r>
          </a:p>
        </p:txBody>
      </p:sp>
    </p:spTree>
    <p:extLst>
      <p:ext uri="{BB962C8B-B14F-4D97-AF65-F5344CB8AC3E}">
        <p14:creationId xmlns:p14="http://schemas.microsoft.com/office/powerpoint/2010/main" val="1148556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b="1" dirty="0" smtClean="0">
                <a:latin typeface="Times New Roman" pitchFamily="18" charset="0"/>
                <a:cs typeface="Times New Roman" pitchFamily="18" charset="0"/>
              </a:rPr>
              <a:t>Objective of The Project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257800"/>
          </a:xfrm>
        </p:spPr>
        <p:txBody>
          <a:bodyPr>
            <a:noAutofit/>
          </a:bodyPr>
          <a:lstStyle/>
          <a:p>
            <a:pPr marL="457200" indent="-457200"/>
            <a:r>
              <a:rPr lang="en-US" sz="2800" dirty="0">
                <a:latin typeface="Times New Roman" pitchFamily="18" charset="0"/>
                <a:cs typeface="Times New Roman" pitchFamily="18" charset="0"/>
              </a:rPr>
              <a:t>T</a:t>
            </a:r>
            <a:r>
              <a:rPr lang="en-US" sz="2800" dirty="0" smtClean="0">
                <a:latin typeface="Times New Roman" pitchFamily="18" charset="0"/>
                <a:cs typeface="Times New Roman" pitchFamily="18" charset="0"/>
              </a:rPr>
              <a:t>he </a:t>
            </a:r>
            <a:r>
              <a:rPr lang="en-US" sz="2800" dirty="0">
                <a:latin typeface="Times New Roman" pitchFamily="18" charset="0"/>
                <a:cs typeface="Times New Roman" pitchFamily="18" charset="0"/>
              </a:rPr>
              <a:t>aim of this project is to create a way for people who are </a:t>
            </a:r>
            <a:r>
              <a:rPr lang="en-US" sz="2800" dirty="0" smtClean="0">
                <a:latin typeface="Times New Roman" pitchFamily="18" charset="0"/>
                <a:cs typeface="Times New Roman" pitchFamily="18" charset="0"/>
              </a:rPr>
              <a:t>visually impaired to know the right time to cross the road.</a:t>
            </a:r>
          </a:p>
          <a:p>
            <a:pPr marL="457200" indent="-457200"/>
            <a:r>
              <a:rPr lang="en-US" sz="2800" dirty="0">
                <a:latin typeface="Times New Roman" pitchFamily="18" charset="0"/>
                <a:cs typeface="Times New Roman" pitchFamily="18" charset="0"/>
              </a:rPr>
              <a:t>To Analyze and improve the existing Traffic Light </a:t>
            </a:r>
            <a:r>
              <a:rPr lang="en-US" sz="2800" dirty="0" smtClean="0">
                <a:latin typeface="Times New Roman" pitchFamily="18" charset="0"/>
                <a:cs typeface="Times New Roman" pitchFamily="18" charset="0"/>
              </a:rPr>
              <a:t>System in Rwanda </a:t>
            </a:r>
          </a:p>
          <a:p>
            <a:pPr marL="457200" indent="-457200"/>
            <a:r>
              <a:rPr lang="en-US" sz="2800" dirty="0">
                <a:latin typeface="Times New Roman" pitchFamily="18" charset="0"/>
                <a:cs typeface="Times New Roman" pitchFamily="18" charset="0"/>
              </a:rPr>
              <a:t>The system will give the alert by using the sound to the pedestrians wanting to cross the road when it is their turn, otherwise the sound will be </a:t>
            </a:r>
            <a:r>
              <a:rPr lang="en-US" sz="2800" dirty="0" smtClean="0">
                <a:latin typeface="Times New Roman" pitchFamily="18" charset="0"/>
                <a:cs typeface="Times New Roman" pitchFamily="18" charset="0"/>
              </a:rPr>
              <a:t>off.</a:t>
            </a:r>
          </a:p>
          <a:p>
            <a:pPr marL="457200" indent="-457200"/>
            <a:endParaRPr lang="en-US" sz="2800" dirty="0">
              <a:latin typeface="Times New Roman" pitchFamily="18" charset="0"/>
              <a:cs typeface="Times New Roman" pitchFamily="18" charset="0"/>
            </a:endParaRPr>
          </a:p>
          <a:p>
            <a:pPr marL="457200" indent="-457200"/>
            <a:endParaRPr lang="en-US" sz="2800" dirty="0" smtClean="0">
              <a:latin typeface="Times New Roman" pitchFamily="18" charset="0"/>
              <a:cs typeface="Times New Roman" pitchFamily="18" charset="0"/>
            </a:endParaRPr>
          </a:p>
          <a:p>
            <a:pPr marL="457200" indent="-457200"/>
            <a:endParaRPr lang="en-US" sz="2800" dirty="0" smtClean="0"/>
          </a:p>
          <a:p>
            <a:pPr marL="457200" indent="-457200"/>
            <a:endParaRPr lang="en-US" sz="2800" dirty="0" smtClean="0"/>
          </a:p>
          <a:p>
            <a:pPr marL="457200" indent="-457200"/>
            <a:endParaRPr lang="en-US" sz="2800" dirty="0" smtClean="0"/>
          </a:p>
          <a:p>
            <a:pPr marL="457200" indent="-457200"/>
            <a:endParaRPr lang="en-US" sz="2800" dirty="0" smtClean="0"/>
          </a:p>
          <a:p>
            <a:pPr marL="457200" indent="-457200"/>
            <a:endParaRPr lang="en-US" sz="2800" dirty="0" smtClean="0"/>
          </a:p>
          <a:p>
            <a:pPr marL="457200" indent="-457200"/>
            <a:endParaRPr lang="en-US" sz="2800" dirty="0" smtClean="0"/>
          </a:p>
        </p:txBody>
      </p:sp>
    </p:spTree>
    <p:extLst>
      <p:ext uri="{BB962C8B-B14F-4D97-AF65-F5344CB8AC3E}">
        <p14:creationId xmlns:p14="http://schemas.microsoft.com/office/powerpoint/2010/main" val="879309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Objective of </a:t>
            </a:r>
            <a:r>
              <a:rPr lang="en-US" b="1" dirty="0">
                <a:latin typeface="Times New Roman" pitchFamily="18" charset="0"/>
                <a:cs typeface="Times New Roman" pitchFamily="18" charset="0"/>
              </a:rPr>
              <a:t>The Project</a:t>
            </a:r>
          </a:p>
        </p:txBody>
      </p:sp>
      <p:sp>
        <p:nvSpPr>
          <p:cNvPr id="3" name="Content Placeholder 2"/>
          <p:cNvSpPr>
            <a:spLocks noGrp="1"/>
          </p:cNvSpPr>
          <p:nvPr>
            <p:ph idx="1"/>
          </p:nvPr>
        </p:nvSpPr>
        <p:spPr/>
        <p:txBody>
          <a:bodyPr>
            <a:normAutofit/>
          </a:bodyPr>
          <a:lstStyle/>
          <a:p>
            <a:pPr marL="457200" indent="-457200"/>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system will block the cars by switching on the red light on car </a:t>
            </a:r>
            <a:r>
              <a:rPr lang="en-US" sz="2800" dirty="0" smtClean="0">
                <a:latin typeface="Times New Roman" pitchFamily="18" charset="0"/>
                <a:cs typeface="Times New Roman" pitchFamily="18" charset="0"/>
              </a:rPr>
              <a:t>side when it is a time of pedestrians to cross</a:t>
            </a:r>
            <a:endParaRPr lang="en-US" sz="2800" dirty="0">
              <a:latin typeface="Times New Roman" pitchFamily="18" charset="0"/>
              <a:cs typeface="Times New Roman" pitchFamily="18" charset="0"/>
            </a:endParaRPr>
          </a:p>
          <a:p>
            <a:pPr marL="457200" indent="-457200"/>
            <a:r>
              <a:rPr lang="en-US" sz="2800" dirty="0">
                <a:latin typeface="Times New Roman" pitchFamily="18" charset="0"/>
                <a:cs typeface="Times New Roman" pitchFamily="18" charset="0"/>
              </a:rPr>
              <a:t>The system switches on the green light on the pedestrians’ side at the same time provide sound which will help visually impaired </a:t>
            </a:r>
            <a:r>
              <a:rPr lang="en-US" sz="2800" dirty="0" smtClean="0">
                <a:latin typeface="Times New Roman" pitchFamily="18" charset="0"/>
                <a:cs typeface="Times New Roman" pitchFamily="18" charset="0"/>
              </a:rPr>
              <a:t>people and people who do not know traffic rules </a:t>
            </a:r>
            <a:r>
              <a:rPr lang="en-US" sz="2800" dirty="0">
                <a:latin typeface="Times New Roman" pitchFamily="18" charset="0"/>
                <a:cs typeface="Times New Roman" pitchFamily="18" charset="0"/>
              </a:rPr>
              <a:t>to know the right time to cross the road.</a:t>
            </a: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548870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Specific </a:t>
            </a:r>
            <a:r>
              <a:rPr lang="en-US" b="1" dirty="0"/>
              <a:t>Objectives </a:t>
            </a:r>
            <a:endParaRPr lang="en-US" dirty="0"/>
          </a:p>
        </p:txBody>
      </p:sp>
      <p:sp>
        <p:nvSpPr>
          <p:cNvPr id="3" name="Content Placeholder 2"/>
          <p:cNvSpPr>
            <a:spLocks noGrp="1"/>
          </p:cNvSpPr>
          <p:nvPr>
            <p:ph idx="1"/>
          </p:nvPr>
        </p:nvSpPr>
        <p:spPr/>
        <p:txBody>
          <a:bodyPr/>
          <a:lstStyle/>
          <a:p>
            <a:pPr lvl="0"/>
            <a:r>
              <a:rPr lang="en-US" dirty="0"/>
              <a:t>To Analyze and improve the existing Traffic Light System</a:t>
            </a:r>
          </a:p>
          <a:p>
            <a:pPr lvl="0"/>
            <a:r>
              <a:rPr lang="en-US" dirty="0"/>
              <a:t>To design intelligent Traffic Lights for visually impaired people</a:t>
            </a:r>
          </a:p>
          <a:p>
            <a:pPr lvl="0"/>
            <a:r>
              <a:rPr lang="en-US" dirty="0"/>
              <a:t>To implement the system using Arduino Uno, Amplifier, Speakers</a:t>
            </a:r>
          </a:p>
          <a:p>
            <a:endParaRPr lang="en-US" dirty="0"/>
          </a:p>
        </p:txBody>
      </p:sp>
    </p:spTree>
    <p:extLst>
      <p:ext uri="{BB962C8B-B14F-4D97-AF65-F5344CB8AC3E}">
        <p14:creationId xmlns:p14="http://schemas.microsoft.com/office/powerpoint/2010/main" val="1657183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Times New Roman" pitchFamily="18" charset="0"/>
                <a:cs typeface="Times New Roman" pitchFamily="18" charset="0"/>
              </a:rPr>
              <a:t>Proposed system </a:t>
            </a:r>
            <a:endParaRPr lang="en-US" dirty="0"/>
          </a:p>
        </p:txBody>
      </p:sp>
      <p:sp>
        <p:nvSpPr>
          <p:cNvPr id="3" name="Content Placeholder 2"/>
          <p:cNvSpPr>
            <a:spLocks noGrp="1"/>
          </p:cNvSpPr>
          <p:nvPr>
            <p:ph idx="1"/>
          </p:nvPr>
        </p:nvSpPr>
        <p:spPr/>
        <p:txBody>
          <a:bodyPr/>
          <a:lstStyle/>
          <a:p>
            <a:endParaRPr lang="en-US" sz="2800" dirty="0" smtClean="0">
              <a:latin typeface="Times New Roman" pitchFamily="18" charset="0"/>
              <a:cs typeface="Times New Roman" pitchFamily="18" charset="0"/>
            </a:endParaRP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990600"/>
            <a:ext cx="844867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125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Advantages of Proposed System</a:t>
            </a:r>
          </a:p>
        </p:txBody>
      </p:sp>
      <p:sp>
        <p:nvSpPr>
          <p:cNvPr id="3" name="Content Placeholder 2"/>
          <p:cNvSpPr>
            <a:spLocks noGrp="1"/>
          </p:cNvSpPr>
          <p:nvPr>
            <p:ph idx="1"/>
          </p:nvPr>
        </p:nvSpPr>
        <p:spPr>
          <a:xfrm>
            <a:off x="457200" y="1447800"/>
            <a:ext cx="7620000" cy="4953000"/>
          </a:xfrm>
        </p:spPr>
        <p:txBody>
          <a:bodyPr>
            <a:normAutofit/>
          </a:bodyPr>
          <a:lstStyle/>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helps Visually impaired people to cross the road using sound without the support of other persons </a:t>
            </a: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helps people who do not have knowledge of traffic rules ( people from rural areas)</a:t>
            </a: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helps to reduce the time loss for visually impaired people and other people using the road. </a:t>
            </a: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helps to save people’s lives</a:t>
            </a:r>
          </a:p>
          <a:p>
            <a:endParaRPr lang="en-US" dirty="0"/>
          </a:p>
        </p:txBody>
      </p:sp>
    </p:spTree>
    <p:extLst>
      <p:ext uri="{BB962C8B-B14F-4D97-AF65-F5344CB8AC3E}">
        <p14:creationId xmlns:p14="http://schemas.microsoft.com/office/powerpoint/2010/main" val="4071698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295400"/>
            <a:ext cx="7086599" cy="5082381"/>
          </a:xfrm>
        </p:spPr>
      </p:pic>
    </p:spTree>
    <p:extLst>
      <p:ext uri="{BB962C8B-B14F-4D97-AF65-F5344CB8AC3E}">
        <p14:creationId xmlns:p14="http://schemas.microsoft.com/office/powerpoint/2010/main" val="1953798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736</TotalTime>
  <Words>417</Words>
  <Application>Microsoft Office PowerPoint</Application>
  <PresentationFormat>On-screen Show (4:3)</PresentationFormat>
  <Paragraphs>44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Apothecary</vt:lpstr>
      <vt:lpstr> University of Rwanda  College of Science and Technology Department of  Computer and Software Engineering  Final  Year Project  Project Report Presentation    Tittle: Intelligent Traffic Lights for Visually Impaired People    Shema Lucien Mukundiyukuri Didace Ishimwe Marie Claire  Supervisor: Dr Alexander Ngenzi</vt:lpstr>
      <vt:lpstr>Content</vt:lpstr>
      <vt:lpstr>Problem Statement</vt:lpstr>
      <vt:lpstr>Objective of The Project</vt:lpstr>
      <vt:lpstr>Objective of The Project</vt:lpstr>
      <vt:lpstr>Specific Objectives </vt:lpstr>
      <vt:lpstr>Proposed system </vt:lpstr>
      <vt:lpstr>Advantages of Proposed System</vt:lpstr>
      <vt:lpstr>Demonstration</vt:lpstr>
      <vt:lpstr>Recommendations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ShemaLucien</dc:creator>
  <cp:lastModifiedBy>ShemaLucien</cp:lastModifiedBy>
  <cp:revision>41</cp:revision>
  <dcterms:created xsi:type="dcterms:W3CDTF">2021-09-22T14:32:48Z</dcterms:created>
  <dcterms:modified xsi:type="dcterms:W3CDTF">2022-01-05T21:40:21Z</dcterms:modified>
</cp:coreProperties>
</file>