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lassific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450450" y="2224326"/>
            <a:ext cx="9817111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Logistic </a:t>
            </a:r>
            <a:r>
              <a:rPr lang="en-US" sz="5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</a:t>
            </a:r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ksadur@yahoo.com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395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094273"/>
              </p:ext>
            </p:extLst>
          </p:nvPr>
        </p:nvGraphicFramePr>
        <p:xfrm>
          <a:off x="2420666" y="1350827"/>
          <a:ext cx="7559675" cy="42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Bitmap Image" r:id="rId4" imgW="7558920" imgH="4259520" progId="PBrush">
                  <p:embed/>
                </p:oleObj>
              </mc:Choice>
              <mc:Fallback>
                <p:oleObj name="Bitmap Image" r:id="rId4" imgW="7558920" imgH="425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0666" y="1350827"/>
                        <a:ext cx="7559675" cy="425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36" y="1471750"/>
            <a:ext cx="8474121" cy="49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50202"/>
              </p:ext>
            </p:extLst>
          </p:nvPr>
        </p:nvGraphicFramePr>
        <p:xfrm>
          <a:off x="1106533" y="1574982"/>
          <a:ext cx="9092310" cy="467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Bitmap Image" r:id="rId4" imgW="8115480" imgH="4175640" progId="PBrush">
                  <p:embed/>
                </p:oleObj>
              </mc:Choice>
              <mc:Fallback>
                <p:oleObj name="Bitmap Image" r:id="rId4" imgW="8115480" imgH="4175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533" y="1574982"/>
                        <a:ext cx="9092310" cy="4677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5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44" y="1654630"/>
            <a:ext cx="8605974" cy="40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342607" y="686528"/>
            <a:ext cx="8882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2E2E"/>
                </a:solidFill>
                <a:latin typeface="NexusSans"/>
              </a:rPr>
              <a:t>Logistic regression</a:t>
            </a:r>
            <a:r>
              <a:rPr lang="en-US" dirty="0">
                <a:solidFill>
                  <a:srgbClr val="2E2E2E"/>
                </a:solidFill>
                <a:latin typeface="NexusSans"/>
              </a:rPr>
              <a:t> is a process of modeling the probability of a discrete outcome given an input variable. The most common logistic regression models a binary </a:t>
            </a:r>
            <a:r>
              <a:rPr lang="en-US" dirty="0" smtClean="0">
                <a:solidFill>
                  <a:srgbClr val="2E2E2E"/>
                </a:solidFill>
                <a:latin typeface="NexusSans"/>
              </a:rPr>
              <a:t>outcome</a:t>
            </a:r>
          </a:p>
          <a:p>
            <a:endParaRPr lang="en-US" dirty="0" smtClean="0">
              <a:solidFill>
                <a:srgbClr val="2E2E2E"/>
              </a:solidFill>
              <a:latin typeface="NexusSans"/>
            </a:endParaRPr>
          </a:p>
          <a:p>
            <a:r>
              <a:rPr lang="en-US" dirty="0"/>
              <a:t>Logistic regression, despite its name, is a </a:t>
            </a:r>
            <a:r>
              <a:rPr lang="en-US" dirty="0">
                <a:hlinkClick r:id="rId3" tooltip="Learn more about classification from ScienceDirect's AI-generated Topic Pages"/>
              </a:rPr>
              <a:t>classification</a:t>
            </a:r>
            <a:r>
              <a:rPr lang="en-US" dirty="0"/>
              <a:t> model rather than regression model. Logistic regression is a simple and more efficient method for binary and linear classification problems. It is a classification model, which is very easy to realize and achieves very good performance with linearly separable classes.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982816" y="91831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NexusSans"/>
              </a:rPr>
              <a:t>Logistic regression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504" y="3360174"/>
            <a:ext cx="5626604" cy="17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42" y="1949843"/>
            <a:ext cx="8648700" cy="3752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1696" y="300836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NexusSans"/>
              </a:rPr>
              <a:t>Binary Logistic </a:t>
            </a:r>
            <a:r>
              <a:rPr lang="en-US" sz="2800" b="1" dirty="0">
                <a:solidFill>
                  <a:schemeClr val="accent1"/>
                </a:solidFill>
                <a:latin typeface="NexusSans"/>
              </a:rPr>
              <a:t>regression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32" y="1612718"/>
            <a:ext cx="9132842" cy="4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743" y="710701"/>
            <a:ext cx="44196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62" y="1471748"/>
            <a:ext cx="8605429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34" y="1506975"/>
            <a:ext cx="8095298" cy="49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69" y="1583191"/>
            <a:ext cx="7715794" cy="46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24138"/>
              </p:ext>
            </p:extLst>
          </p:nvPr>
        </p:nvGraphicFramePr>
        <p:xfrm>
          <a:off x="1872252" y="1862818"/>
          <a:ext cx="7993063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Bitmap Image" r:id="rId4" imgW="7993440" imgH="4434840" progId="PBrush">
                  <p:embed/>
                </p:oleObj>
              </mc:Choice>
              <mc:Fallback>
                <p:oleObj name="Bitmap Image" r:id="rId4" imgW="7993440" imgH="443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2252" y="1862818"/>
                        <a:ext cx="7993063" cy="443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3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13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Cambria</vt:lpstr>
      <vt:lpstr>NexusSans</vt:lpstr>
      <vt:lpstr>Roboto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Microsoft account</cp:lastModifiedBy>
  <cp:revision>137</cp:revision>
  <dcterms:created xsi:type="dcterms:W3CDTF">2021-08-10T15:37:54Z</dcterms:created>
  <dcterms:modified xsi:type="dcterms:W3CDTF">2022-12-03T15:46:45Z</dcterms:modified>
</cp:coreProperties>
</file>