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8FD2-59CE-4D5E-B740-D415CFEF7B4B}" type="datetimeFigureOut">
              <a:rPr lang="en-US" smtClean="0"/>
              <a:t>21/09/2021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747CB-9721-4B69-B004-05C577545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7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747CB-9721-4B69-B004-05C5775452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7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u="non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747CB-9721-4B69-B004-05C5775452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9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747CB-9721-4B69-B004-05C5775452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1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747CB-9721-4B69-B004-05C5775452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7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21/09/2021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21/09/2021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21/09/2021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21/09/2021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21/09/2021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21/09/2021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21/09/2021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21/09/2021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21/09/2021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21/09/2021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21/09/2021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21/09/2021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609600"/>
            <a:ext cx="624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COURSE NAME : </a:t>
            </a:r>
            <a:r>
              <a:rPr lang="en-US" sz="2400" b="1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Data Structure</a:t>
            </a:r>
          </a:p>
          <a:p>
            <a:endParaRPr lang="en-US" sz="2400" b="1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COURSE CODE : </a:t>
            </a:r>
            <a:r>
              <a:rPr lang="en-US" sz="2400" b="1" dirty="0" smtClean="0"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CSE207</a:t>
            </a:r>
          </a:p>
          <a:p>
            <a:endParaRPr lang="en-US" sz="2400" b="1" dirty="0">
              <a:latin typeface="Times New Roman" panose="02020603050405020304" pitchFamily="18" charset="0"/>
              <a:ea typeface="Ebrima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9034" y="2895600"/>
            <a:ext cx="67485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anose="02020603050405020304" pitchFamily="18" charset="0"/>
              </a:rPr>
              <a:t>SUBMITTED </a:t>
            </a:r>
            <a:r>
              <a:rPr lang="en-US" b="1" dirty="0" smtClean="0">
                <a:latin typeface="Times New Roman" pitchFamily="18" charset="0"/>
                <a:cs typeface="Times New Roman" panose="02020603050405020304" pitchFamily="18" charset="0"/>
              </a:rPr>
              <a:t>TO : </a:t>
            </a:r>
            <a:r>
              <a:rPr lang="en-US" b="1" dirty="0">
                <a:latin typeface="Times New Roman" pitchFamily="18" charset="0"/>
                <a:cs typeface="Times New Roman" panose="02020603050405020304" pitchFamily="18" charset="0"/>
              </a:rPr>
              <a:t>Dr. </a:t>
            </a:r>
            <a:r>
              <a:rPr lang="en-US" b="1" dirty="0" err="1">
                <a:latin typeface="Times New Roman" pitchFamily="18" charset="0"/>
                <a:cs typeface="Times New Roman" panose="02020603050405020304" pitchFamily="18" charset="0"/>
              </a:rPr>
              <a:t>Maheen</a:t>
            </a:r>
            <a:r>
              <a:rPr lang="en-US" b="1" dirty="0">
                <a:latin typeface="Times New Roman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anose="02020603050405020304" pitchFamily="18" charset="0"/>
              </a:rPr>
              <a:t>Islam</a:t>
            </a:r>
            <a:endParaRPr lang="en-US" b="1" dirty="0">
              <a:latin typeface="Times New Roman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b="1" dirty="0" smtClean="0">
                <a:latin typeface="Times New Roman" pitchFamily="18" charset="0"/>
                <a:cs typeface="Times New Roman" panose="02020603050405020304" pitchFamily="18" charset="0"/>
              </a:rPr>
              <a:t>Associate Professor</a:t>
            </a:r>
          </a:p>
          <a:p>
            <a:r>
              <a:rPr lang="en-US" b="1" dirty="0" smtClean="0">
                <a:latin typeface="Times New Roman" pitchFamily="18" charset="0"/>
                <a:cs typeface="Times New Roman" panose="02020603050405020304" pitchFamily="18" charset="0"/>
              </a:rPr>
              <a:t>                                 Department </a:t>
            </a:r>
            <a:r>
              <a:rPr lang="en-US" b="1" dirty="0">
                <a:latin typeface="Times New Roman" pitchFamily="18" charset="0"/>
                <a:cs typeface="Times New Roman" panose="02020603050405020304" pitchFamily="18" charset="0"/>
              </a:rPr>
              <a:t>of CSE</a:t>
            </a:r>
          </a:p>
          <a:p>
            <a:r>
              <a:rPr lang="en-US" b="1" dirty="0">
                <a:latin typeface="Times New Roman" pitchFamily="18" charset="0"/>
                <a:cs typeface="Times New Roman" panose="02020603050405020304" pitchFamily="18" charset="0"/>
              </a:rPr>
              <a:t>                                 EAST WEST UNIVERSITY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7279" y="4267200"/>
            <a:ext cx="6262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SUBMITTED BY: Sheikh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Shemanto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Afridi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[2019-1-60-241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Dewan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Sultan Al-Amin.   [2019-2-62-035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5285541"/>
            <a:ext cx="586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 No : 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Name : Implementation of Dynamic Table.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737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  <p:sndAc>
          <p:stSnd>
            <p:snd r:embed="rId3" name="type.wav"/>
          </p:stSnd>
        </p:sndAc>
      </p:transition>
    </mc:Choice>
    <mc:Fallback>
      <p:transition spd="slow">
        <p:fade/>
        <p:sndAc>
          <p:stSnd>
            <p:snd r:embed="rId3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868" y="304800"/>
            <a:ext cx="213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868" y="779926"/>
            <a:ext cx="656393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int</a:t>
            </a:r>
            <a:r>
              <a:rPr lang="en-US" sz="1400" dirty="0"/>
              <a:t> choice;</a:t>
            </a:r>
          </a:p>
          <a:p>
            <a:endParaRPr lang="en-US" sz="1400" dirty="0"/>
          </a:p>
          <a:p>
            <a:r>
              <a:rPr lang="en-US" sz="1400" dirty="0"/>
              <a:t>        while(1){</a:t>
            </a:r>
          </a:p>
          <a:p>
            <a:endParaRPr lang="en-US" sz="1400" dirty="0"/>
          </a:p>
          <a:p>
            <a:r>
              <a:rPr lang="en-US" sz="1400" dirty="0"/>
              <a:t>                </a:t>
            </a:r>
            <a:r>
              <a:rPr lang="en-US" sz="1400" dirty="0" err="1"/>
              <a:t>printf</a:t>
            </a:r>
            <a:r>
              <a:rPr lang="en-US" sz="1400" dirty="0"/>
              <a:t>("\n----------------------------\n");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printf</a:t>
            </a:r>
            <a:r>
              <a:rPr lang="en-US" sz="1400" dirty="0"/>
              <a:t>("        Table Menu\n");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printf</a:t>
            </a:r>
            <a:r>
              <a:rPr lang="en-US" sz="1400" dirty="0"/>
              <a:t>("----------------------------\n");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printf</a:t>
            </a:r>
            <a:r>
              <a:rPr lang="en-US" sz="1400" dirty="0"/>
              <a:t>(" 1 : Insert Data\n");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printf</a:t>
            </a:r>
            <a:r>
              <a:rPr lang="en-US" sz="1400" dirty="0"/>
              <a:t>(" 2 : Print table\n");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printf</a:t>
            </a:r>
            <a:r>
              <a:rPr lang="en-US" sz="1400" dirty="0"/>
              <a:t>(" 3 : Sum of Students CGPA\n");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printf</a:t>
            </a:r>
            <a:r>
              <a:rPr lang="en-US" sz="1400" dirty="0"/>
              <a:t>(" 4 : Average CGPA of Student\n");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printf</a:t>
            </a:r>
            <a:r>
              <a:rPr lang="en-US" sz="1400" dirty="0"/>
              <a:t>(" 5 : Search Student By ID\n");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printf</a:t>
            </a:r>
            <a:r>
              <a:rPr lang="en-US" sz="1400" dirty="0"/>
              <a:t>(" 6 : Print Maximum CGPA Student's Data\n");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printf</a:t>
            </a:r>
            <a:r>
              <a:rPr lang="en-US" sz="1400" dirty="0"/>
              <a:t>(" 7 : Print Minimum CGPA Student's Data\n");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printf</a:t>
            </a:r>
            <a:r>
              <a:rPr lang="en-US" sz="1400" dirty="0"/>
              <a:t>(" 8 : Sort Table By CGPA\n");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printf</a:t>
            </a:r>
            <a:r>
              <a:rPr lang="en-US" sz="1400" dirty="0"/>
              <a:t>(" 9 : Sort Table by Age\n");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printf</a:t>
            </a:r>
            <a:r>
              <a:rPr lang="en-US" sz="1400" dirty="0"/>
              <a:t>(" 10: Remove Student\n");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printf</a:t>
            </a:r>
            <a:r>
              <a:rPr lang="en-US" sz="1400" dirty="0"/>
              <a:t>(" 11 : Exit\n</a:t>
            </a:r>
            <a:r>
              <a:rPr lang="en-US" sz="1400" dirty="0" smtClean="0"/>
              <a:t>");</a:t>
            </a:r>
          </a:p>
          <a:p>
            <a:r>
              <a:rPr lang="en-US" sz="1400" dirty="0" smtClean="0"/>
              <a:t>                </a:t>
            </a:r>
            <a:r>
              <a:rPr lang="en-US" sz="1400" dirty="0" err="1" smtClean="0"/>
              <a:t>printf</a:t>
            </a:r>
            <a:r>
              <a:rPr lang="en-US" sz="1400" dirty="0"/>
              <a:t>("\n--------------------------------------\n");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printf</a:t>
            </a:r>
            <a:r>
              <a:rPr lang="en-US" sz="1400" dirty="0"/>
              <a:t>("Now Tell Me What Do You Desire:");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scanf</a:t>
            </a:r>
            <a:r>
              <a:rPr lang="en-US" sz="1400" dirty="0"/>
              <a:t>("%</a:t>
            </a:r>
            <a:r>
              <a:rPr lang="en-US" sz="1400" dirty="0" err="1"/>
              <a:t>d",&amp;choice</a:t>
            </a:r>
            <a:r>
              <a:rPr lang="en-US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0123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7200"/>
            <a:ext cx="1074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918865"/>
            <a:ext cx="69342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switch(choice)</a:t>
            </a:r>
          </a:p>
          <a:p>
            <a:r>
              <a:rPr lang="en-US" sz="1400" dirty="0"/>
              <a:t>                {</a:t>
            </a:r>
          </a:p>
          <a:p>
            <a:r>
              <a:rPr lang="en-US" sz="1400" dirty="0"/>
              <a:t>                        case 1:</a:t>
            </a:r>
          </a:p>
          <a:p>
            <a:r>
              <a:rPr lang="en-US" sz="1400" dirty="0"/>
              <a:t>                                       insert();</a:t>
            </a:r>
          </a:p>
          <a:p>
            <a:r>
              <a:rPr lang="en-US" sz="1400" dirty="0"/>
              <a:t>                                       break;</a:t>
            </a:r>
          </a:p>
          <a:p>
            <a:r>
              <a:rPr lang="en-US" sz="1400" dirty="0"/>
              <a:t>                        case 2:</a:t>
            </a:r>
          </a:p>
          <a:p>
            <a:r>
              <a:rPr lang="en-US" sz="1400" dirty="0"/>
              <a:t>                                    if(table!=NULL)</a:t>
            </a:r>
          </a:p>
          <a:p>
            <a:r>
              <a:rPr lang="en-US" sz="1400" dirty="0"/>
              <a:t>                                       {</a:t>
            </a:r>
          </a:p>
          <a:p>
            <a:r>
              <a:rPr lang="en-US" sz="1400" dirty="0"/>
              <a:t>                                         </a:t>
            </a:r>
            <a:r>
              <a:rPr lang="en-US" sz="1400" dirty="0" err="1"/>
              <a:t>printf</a:t>
            </a:r>
            <a:r>
              <a:rPr lang="en-US" sz="1400" dirty="0"/>
              <a:t>("\n                          Student Table\n");</a:t>
            </a:r>
          </a:p>
          <a:p>
            <a:r>
              <a:rPr lang="en-US" sz="1400" dirty="0"/>
              <a:t>                                         </a:t>
            </a:r>
            <a:r>
              <a:rPr lang="en-US" sz="1400" dirty="0" err="1"/>
              <a:t>printf</a:t>
            </a:r>
            <a:r>
              <a:rPr lang="en-US" sz="1400" dirty="0"/>
              <a:t>("-----------------------------------------------------------------\n\n");</a:t>
            </a:r>
          </a:p>
          <a:p>
            <a:r>
              <a:rPr lang="en-US" sz="1400" dirty="0"/>
              <a:t>                                         </a:t>
            </a:r>
            <a:r>
              <a:rPr lang="en-US" sz="1400" dirty="0" err="1"/>
              <a:t>printTable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                           }</a:t>
            </a:r>
          </a:p>
          <a:p>
            <a:r>
              <a:rPr lang="en-US" sz="1400" dirty="0"/>
              <a:t>                                       else {</a:t>
            </a:r>
            <a:r>
              <a:rPr lang="en-US" sz="1400" dirty="0" err="1"/>
              <a:t>printf</a:t>
            </a:r>
            <a:r>
              <a:rPr lang="en-US" sz="1400" dirty="0"/>
              <a:t>("\</a:t>
            </a:r>
            <a:r>
              <a:rPr lang="en-US" sz="1400" dirty="0" err="1"/>
              <a:t>nThere</a:t>
            </a:r>
            <a:r>
              <a:rPr lang="en-US" sz="1400" dirty="0"/>
              <a:t> are No Data in the Table. Please Insert Data First.\n");}</a:t>
            </a:r>
          </a:p>
          <a:p>
            <a:r>
              <a:rPr lang="en-US" sz="1400" dirty="0"/>
              <a:t>                                       break;</a:t>
            </a:r>
          </a:p>
          <a:p>
            <a:r>
              <a:rPr lang="en-US" sz="1400" dirty="0"/>
              <a:t>                        case 3:</a:t>
            </a:r>
          </a:p>
          <a:p>
            <a:r>
              <a:rPr lang="en-US" sz="1400" dirty="0"/>
              <a:t>                                    if(table!=NULL)</a:t>
            </a:r>
          </a:p>
          <a:p>
            <a:r>
              <a:rPr lang="en-US" sz="1400" dirty="0"/>
              <a:t>                                        {</a:t>
            </a:r>
          </a:p>
          <a:p>
            <a:r>
              <a:rPr lang="en-US" sz="1400" dirty="0"/>
              <a:t>                                         </a:t>
            </a:r>
            <a:r>
              <a:rPr lang="en-US" sz="1400" dirty="0" err="1"/>
              <a:t>int</a:t>
            </a:r>
            <a:r>
              <a:rPr lang="en-US" sz="1400" dirty="0"/>
              <a:t> total=sum();</a:t>
            </a:r>
          </a:p>
          <a:p>
            <a:r>
              <a:rPr lang="en-US" sz="1400" dirty="0"/>
              <a:t>                                         </a:t>
            </a:r>
            <a:r>
              <a:rPr lang="en-US" sz="1400" dirty="0" err="1"/>
              <a:t>printf</a:t>
            </a:r>
            <a:r>
              <a:rPr lang="en-US" sz="1400" dirty="0"/>
              <a:t>("The Sum of the CGPA is %d\</a:t>
            </a:r>
            <a:r>
              <a:rPr lang="en-US" sz="1400" dirty="0" err="1"/>
              <a:t>n",total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                                }</a:t>
            </a:r>
          </a:p>
          <a:p>
            <a:r>
              <a:rPr lang="en-US" sz="1400" dirty="0"/>
              <a:t>                                        else {</a:t>
            </a:r>
            <a:r>
              <a:rPr lang="en-US" sz="1400" dirty="0" err="1"/>
              <a:t>printf</a:t>
            </a:r>
            <a:r>
              <a:rPr lang="en-US" sz="1400" dirty="0"/>
              <a:t>("\</a:t>
            </a:r>
            <a:r>
              <a:rPr lang="en-US" sz="1400" dirty="0" err="1"/>
              <a:t>nThere</a:t>
            </a:r>
            <a:r>
              <a:rPr lang="en-US" sz="1400" dirty="0"/>
              <a:t> are No Data in the Table. Please Insert Data First.\n");}</a:t>
            </a:r>
          </a:p>
          <a:p>
            <a:r>
              <a:rPr lang="en-US" sz="1400" dirty="0"/>
              <a:t>                                        break;</a:t>
            </a:r>
          </a:p>
        </p:txBody>
      </p:sp>
    </p:spTree>
    <p:extLst>
      <p:ext uri="{BB962C8B-B14F-4D97-AF65-F5344CB8AC3E}">
        <p14:creationId xmlns:p14="http://schemas.microsoft.com/office/powerpoint/2010/main" val="3709097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0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8517" y="302359"/>
            <a:ext cx="789260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case 4:</a:t>
            </a:r>
          </a:p>
          <a:p>
            <a:r>
              <a:rPr lang="en-US" sz="1400" dirty="0"/>
              <a:t>                                    if(table!=NULL)</a:t>
            </a:r>
          </a:p>
          <a:p>
            <a:r>
              <a:rPr lang="en-US" sz="1400" dirty="0"/>
              <a:t>                                        {</a:t>
            </a:r>
          </a:p>
          <a:p>
            <a:r>
              <a:rPr lang="en-US" sz="1400" dirty="0"/>
              <a:t>                                         double </a:t>
            </a:r>
            <a:r>
              <a:rPr lang="en-US" sz="1400" dirty="0" err="1"/>
              <a:t>avg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                         double total=sum();</a:t>
            </a:r>
          </a:p>
          <a:p>
            <a:r>
              <a:rPr lang="en-US" sz="1400" dirty="0"/>
              <a:t>                                         </a:t>
            </a:r>
            <a:r>
              <a:rPr lang="en-US" sz="1400" dirty="0" err="1"/>
              <a:t>avg</a:t>
            </a:r>
            <a:r>
              <a:rPr lang="en-US" sz="1400" dirty="0"/>
              <a:t>=(total)/</a:t>
            </a:r>
            <a:r>
              <a:rPr lang="en-US" sz="1400" dirty="0" err="1"/>
              <a:t>len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                             </a:t>
            </a:r>
            <a:r>
              <a:rPr lang="en-US" sz="1400" dirty="0" err="1"/>
              <a:t>printf</a:t>
            </a:r>
            <a:r>
              <a:rPr lang="en-US" sz="1400" dirty="0"/>
              <a:t>("</a:t>
            </a:r>
            <a:r>
              <a:rPr lang="en-US" sz="1400" dirty="0" err="1"/>
              <a:t>len</a:t>
            </a:r>
            <a:r>
              <a:rPr lang="en-US" sz="1400" dirty="0"/>
              <a:t>=%d\n",</a:t>
            </a:r>
            <a:r>
              <a:rPr lang="en-US" sz="1400" dirty="0" err="1"/>
              <a:t>len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                                 </a:t>
            </a:r>
            <a:r>
              <a:rPr lang="en-US" sz="1400" dirty="0" err="1"/>
              <a:t>printf</a:t>
            </a:r>
            <a:r>
              <a:rPr lang="en-US" sz="1400" dirty="0"/>
              <a:t>("\n\</a:t>
            </a:r>
            <a:r>
              <a:rPr lang="en-US" sz="1400" dirty="0" err="1"/>
              <a:t>nAverage</a:t>
            </a:r>
            <a:r>
              <a:rPr lang="en-US" sz="1400" dirty="0"/>
              <a:t> of Students CGPA is = %lf\n\n",</a:t>
            </a:r>
            <a:r>
              <a:rPr lang="en-US" sz="1400" dirty="0" err="1"/>
              <a:t>avg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                                }</a:t>
            </a:r>
          </a:p>
          <a:p>
            <a:r>
              <a:rPr lang="en-US" sz="1400" dirty="0"/>
              <a:t>                                        else {</a:t>
            </a:r>
            <a:r>
              <a:rPr lang="en-US" sz="1400" dirty="0" err="1"/>
              <a:t>printf</a:t>
            </a:r>
            <a:r>
              <a:rPr lang="en-US" sz="1400" dirty="0"/>
              <a:t>("\</a:t>
            </a:r>
            <a:r>
              <a:rPr lang="en-US" sz="1400" dirty="0" err="1"/>
              <a:t>nThere</a:t>
            </a:r>
            <a:r>
              <a:rPr lang="en-US" sz="1400" dirty="0"/>
              <a:t> are No Data in the Table. Please Insert Data First.\n");}</a:t>
            </a:r>
          </a:p>
          <a:p>
            <a:r>
              <a:rPr lang="en-US" sz="1400" dirty="0"/>
              <a:t>                                        break;</a:t>
            </a:r>
          </a:p>
          <a:p>
            <a:r>
              <a:rPr lang="en-US" sz="1400" dirty="0"/>
              <a:t>                        case 5:</a:t>
            </a:r>
          </a:p>
          <a:p>
            <a:r>
              <a:rPr lang="en-US" sz="1400" dirty="0"/>
              <a:t>                                    if(table!=NULL)</a:t>
            </a:r>
          </a:p>
          <a:p>
            <a:r>
              <a:rPr lang="en-US" sz="1400" dirty="0"/>
              <a:t>                                        {</a:t>
            </a:r>
          </a:p>
          <a:p>
            <a:r>
              <a:rPr lang="en-US" sz="1400" dirty="0"/>
              <a:t>                                         </a:t>
            </a:r>
            <a:r>
              <a:rPr lang="en-US" sz="1400" dirty="0" err="1"/>
              <a:t>int</a:t>
            </a:r>
            <a:r>
              <a:rPr lang="en-US" sz="1400" dirty="0"/>
              <a:t> id;</a:t>
            </a:r>
          </a:p>
          <a:p>
            <a:r>
              <a:rPr lang="en-US" sz="1400" dirty="0"/>
              <a:t>                                         </a:t>
            </a:r>
            <a:r>
              <a:rPr lang="en-US" sz="1400" dirty="0" err="1"/>
              <a:t>printf</a:t>
            </a:r>
            <a:r>
              <a:rPr lang="en-US" sz="1400" dirty="0"/>
              <a:t>("Enter Student Id:  ");</a:t>
            </a:r>
          </a:p>
          <a:p>
            <a:r>
              <a:rPr lang="en-US" sz="1400" dirty="0"/>
              <a:t>                                         </a:t>
            </a:r>
            <a:r>
              <a:rPr lang="en-US" sz="1400" dirty="0" err="1"/>
              <a:t>scanf</a:t>
            </a:r>
            <a:r>
              <a:rPr lang="en-US" sz="1400" dirty="0"/>
              <a:t>("%</a:t>
            </a:r>
            <a:r>
              <a:rPr lang="en-US" sz="1400" dirty="0" err="1"/>
              <a:t>d",&amp;id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                                         </a:t>
            </a:r>
            <a:r>
              <a:rPr lang="en-US" sz="1400" dirty="0" err="1"/>
              <a:t>int</a:t>
            </a:r>
            <a:r>
              <a:rPr lang="en-US" sz="1400" dirty="0"/>
              <a:t> found=search(id);</a:t>
            </a:r>
          </a:p>
          <a:p>
            <a:r>
              <a:rPr lang="en-US" sz="1400" dirty="0"/>
              <a:t>                                         if(found==-1)</a:t>
            </a:r>
          </a:p>
          <a:p>
            <a:r>
              <a:rPr lang="en-US" sz="1400" dirty="0"/>
              <a:t>                                           {</a:t>
            </a:r>
          </a:p>
          <a:p>
            <a:r>
              <a:rPr lang="en-US" sz="1400" dirty="0"/>
              <a:t>                                             </a:t>
            </a:r>
            <a:r>
              <a:rPr lang="en-US" sz="1400" dirty="0" err="1"/>
              <a:t>printf</a:t>
            </a:r>
            <a:r>
              <a:rPr lang="en-US" sz="1400" dirty="0"/>
              <a:t>(" Did not find the Student\n");</a:t>
            </a:r>
          </a:p>
          <a:p>
            <a:r>
              <a:rPr lang="en-US" sz="1400" dirty="0"/>
              <a:t>                                           }</a:t>
            </a:r>
          </a:p>
          <a:p>
            <a:r>
              <a:rPr lang="en-US" sz="1400" dirty="0"/>
              <a:t>                                         else</a:t>
            </a:r>
          </a:p>
          <a:p>
            <a:r>
              <a:rPr lang="en-US" sz="1400" dirty="0"/>
              <a:t>                                           {</a:t>
            </a:r>
          </a:p>
          <a:p>
            <a:r>
              <a:rPr lang="en-US" sz="1400" dirty="0"/>
              <a:t>                                             </a:t>
            </a:r>
            <a:r>
              <a:rPr lang="en-US" sz="1400" dirty="0" err="1"/>
              <a:t>printf</a:t>
            </a:r>
            <a:r>
              <a:rPr lang="en-US" sz="1400" dirty="0"/>
              <a:t>("\n\</a:t>
            </a:r>
            <a:r>
              <a:rPr lang="en-US" sz="1400" dirty="0" err="1"/>
              <a:t>nID</a:t>
            </a:r>
            <a:r>
              <a:rPr lang="en-US" sz="1400" dirty="0"/>
              <a:t> Found.\</a:t>
            </a:r>
            <a:r>
              <a:rPr lang="en-US" sz="1400" dirty="0" err="1"/>
              <a:t>nName</a:t>
            </a:r>
            <a:r>
              <a:rPr lang="en-US" sz="1400" dirty="0"/>
              <a:t>=%s || Age=%d || CGPA=%lf\n\n",(</a:t>
            </a:r>
            <a:r>
              <a:rPr lang="en-US" sz="1400" dirty="0" err="1"/>
              <a:t>table+found</a:t>
            </a:r>
            <a:r>
              <a:rPr lang="en-US" sz="1400" dirty="0"/>
              <a:t>)-&gt;name,(</a:t>
            </a:r>
            <a:r>
              <a:rPr lang="en-US" sz="1400" dirty="0" err="1"/>
              <a:t>table+found</a:t>
            </a:r>
            <a:r>
              <a:rPr lang="en-US" sz="1400" dirty="0"/>
              <a:t>)-&gt;age,(</a:t>
            </a:r>
            <a:r>
              <a:rPr lang="en-US" sz="1400" dirty="0" err="1"/>
              <a:t>table+found</a:t>
            </a:r>
            <a:r>
              <a:rPr lang="en-US" sz="1400" dirty="0"/>
              <a:t>)-&gt;</a:t>
            </a:r>
            <a:r>
              <a:rPr lang="en-US" sz="1400" dirty="0" err="1"/>
              <a:t>cgpa</a:t>
            </a:r>
            <a:r>
              <a:rPr lang="en-US" sz="1400" dirty="0"/>
              <a:t>);</a:t>
            </a:r>
          </a:p>
          <a:p>
            <a:r>
              <a:rPr lang="en-US" sz="1400" dirty="0"/>
              <a:t>                                           }</a:t>
            </a:r>
          </a:p>
          <a:p>
            <a:r>
              <a:rPr lang="en-US" sz="1400" dirty="0"/>
              <a:t>                 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233786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533400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9802" y="923124"/>
            <a:ext cx="559479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else {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nThere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are No Data in the Table. Please Insert Data First.\n");}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break;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case 6: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if(table!=NULL){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findMaxCgpa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();}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else {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nThere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are No Data in the Table. Please Insert Data First.\n");}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break;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case 7: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if(table!=NULL){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findMinCgpa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();}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else {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nThere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are No Data in the Table. Please Insert Data First.\n");}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break;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case 8: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if(table!=NULL){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sortTabCgpa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();}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else {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nThere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are No Data in the Table. Please Insert Data First.\n");}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break;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case 9: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if(table!=NULL){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sortTabAge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();}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else {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nThere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are No Data in the Table. Please Insert Data First.\n");}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break;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34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6975" y="128720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6975" y="498052"/>
            <a:ext cx="7010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case 10: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if(table!=NULL)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id;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("\n\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nEnter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Id of the Student: ");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("%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d",&amp;id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found=search(id);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if(found==-1)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 Did not find the Student\n");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else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deleted=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removeStd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(found);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  if(deleted==1)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    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("\n\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nStudent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Removed Successfully!\n\n");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    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  else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    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("\n\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nSomething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is Wrong!\n\n");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    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else {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nThere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are No Data in the Table. Please Insert Data First.\n");}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break;</a:t>
            </a:r>
          </a:p>
        </p:txBody>
      </p:sp>
    </p:spTree>
    <p:extLst>
      <p:ext uri="{BB962C8B-B14F-4D97-AF65-F5344CB8AC3E}">
        <p14:creationId xmlns:p14="http://schemas.microsoft.com/office/powerpoint/2010/main" val="114923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990600"/>
            <a:ext cx="6477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case 11: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exit(0);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break;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default: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("\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nYou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Have A Wrong Desire\n");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  break;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return 0;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127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Output Screenshot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0"/>
            <a:ext cx="7467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73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2033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Output Screenshot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26532"/>
            <a:ext cx="7523197" cy="565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8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2033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Output Screenshot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50332"/>
            <a:ext cx="6934200" cy="580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19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9208" y="283198"/>
            <a:ext cx="2033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Output Screenshot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4" y="762000"/>
            <a:ext cx="7565265" cy="58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32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7483" y="3244334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27483" y="3244334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398" y="478925"/>
            <a:ext cx="40385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33398" y="1219199"/>
            <a:ext cx="7848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have developed a code that generates dynamic table. This dynamic table is a student info table, which take students id, name, age,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cgpa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as input.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can store data as much as we desire. The table has a menu which has options like,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 : Insert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Print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Sum of Students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Average CGPA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Search Student 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Print Maximum CGPA Student's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Print Minimum CGPA Student's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Sort Table 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CGPA.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Sort Table 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Remove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Student.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Exit.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Link list, pointer, array, dynamic allocation, function has been used to developed the code.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9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6090" y="253112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6090" y="767538"/>
            <a:ext cx="7202510" cy="586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stdlib.h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#include&lt;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string.h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info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id;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char name[20];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age;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double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cgpa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info *table=NULL;</a:t>
            </a: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=0,mem=1;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void insert()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++;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if(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*2;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if ( (table=(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info*)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realloc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table,mem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info)))==0)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("ERROR!");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29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242" y="408818"/>
            <a:ext cx="335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6242" y="870483"/>
            <a:ext cx="711235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("Enter Student's ID: ");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("%d",&amp;(table+(len-1))-&gt;id);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("Enter Student's Name: ");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("%s",(table+(len-1))-&gt;name);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("Enter Student's Age: ");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("%d",&amp;(table+(len-1))-&gt;age);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("Enter Student's CGPA: ");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("%lf",&amp;(table+(len-1))-&gt;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cgpa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void print(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    %d",(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table+i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)-&gt;id);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j=0; j&lt;5; j++){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 ");}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("%s",(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table+i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)-&gt;name);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k=0; k&lt;(25-strlen((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table+i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)-&gt;name)); k++) {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 ");}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("%d",(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table+i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)-&gt;age);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l=0; l&lt;11; l++) {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 ");}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("%lf\n",(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table+i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)-&gt;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cgpa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void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printTable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     ID       Name                   Age           CGPA\n");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    ----     ------                 -----        --------\n\n");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i=0; i&lt;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; i++)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print(i);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3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54967"/>
            <a:ext cx="388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121" y="916632"/>
            <a:ext cx="71628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sum()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double sum=0;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for(i=0; i&lt;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; i++)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sum+= 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table+i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)-&gt;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cgpa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return sum;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id)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i=0; i&lt;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; i++)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if((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table+i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)-&gt;id==id)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return(i);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return(-1);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990600"/>
            <a:ext cx="77724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findMaxCgpa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double max=(table+0)-&gt;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cgpa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flag;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i=0; i&lt;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; i++)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if((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table+i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)-&gt;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cgpa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&gt;max) {flag=i;}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("\n\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nHighest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CGPA Student's Name = %s || Age = %d || CGPA = %lf\n\n",(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table+flag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)-  &gt;name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table+flag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)-&gt;age,(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table+flag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)-&gt;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cgpa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findMinCgpa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double min=(table+0)-&gt;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cgpa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flag;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for(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i=0; i&lt;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; i++)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if((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table+i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)-&gt;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cgpa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&lt;min) {flag=i;}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("\n\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nLowest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CGPA Student's Name = %s || Age = %d || CGPA = %lf\n\n",(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table+flag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)-&gt;name,(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table+flag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)-&gt;age,(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table+flag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)-&gt;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cgpa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033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54967"/>
            <a:ext cx="1074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16632"/>
            <a:ext cx="7391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sortTabCgpa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double *</a:t>
            </a:r>
            <a:r>
              <a:rPr lang="en-US" sz="1400" dirty="0" err="1"/>
              <a:t>CTable</a:t>
            </a:r>
            <a:r>
              <a:rPr lang="en-US" sz="1400" dirty="0"/>
              <a:t>[</a:t>
            </a:r>
            <a:r>
              <a:rPr lang="en-US" sz="1400" dirty="0" err="1"/>
              <a:t>len</a:t>
            </a:r>
            <a:r>
              <a:rPr lang="en-US" sz="1400" dirty="0"/>
              <a:t>],*temp;</a:t>
            </a:r>
          </a:p>
          <a:p>
            <a:r>
              <a:rPr lang="en-US" sz="1400" dirty="0"/>
              <a:t>    for(</a:t>
            </a:r>
            <a:r>
              <a:rPr lang="en-US" sz="1400" dirty="0" err="1"/>
              <a:t>int</a:t>
            </a:r>
            <a:r>
              <a:rPr lang="en-US" sz="1400" dirty="0"/>
              <a:t> i=0; i&lt;</a:t>
            </a:r>
            <a:r>
              <a:rPr lang="en-US" sz="1400" dirty="0" err="1"/>
              <a:t>len</a:t>
            </a:r>
            <a:r>
              <a:rPr lang="en-US" sz="1400" dirty="0"/>
              <a:t>; i++)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CTable</a:t>
            </a:r>
            <a:r>
              <a:rPr lang="en-US" sz="1400" dirty="0"/>
              <a:t>[i]=&amp;(</a:t>
            </a:r>
            <a:r>
              <a:rPr lang="en-US" sz="1400" dirty="0" err="1"/>
              <a:t>table+i</a:t>
            </a:r>
            <a:r>
              <a:rPr lang="en-US" sz="1400" dirty="0"/>
              <a:t>)-&gt;</a:t>
            </a:r>
            <a:r>
              <a:rPr lang="en-US" sz="1400" dirty="0" err="1"/>
              <a:t>cgpa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for(</a:t>
            </a:r>
            <a:r>
              <a:rPr lang="en-US" sz="1400" dirty="0" err="1"/>
              <a:t>int</a:t>
            </a:r>
            <a:r>
              <a:rPr lang="en-US" sz="1400" dirty="0"/>
              <a:t> i=0; i&lt;</a:t>
            </a:r>
            <a:r>
              <a:rPr lang="en-US" sz="1400" dirty="0" err="1"/>
              <a:t>len</a:t>
            </a:r>
            <a:r>
              <a:rPr lang="en-US" sz="1400" dirty="0"/>
              <a:t>; i++)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for(</a:t>
            </a:r>
            <a:r>
              <a:rPr lang="en-US" sz="1400" dirty="0" err="1"/>
              <a:t>int</a:t>
            </a:r>
            <a:r>
              <a:rPr lang="en-US" sz="1400" dirty="0"/>
              <a:t> j=i+1; j&lt;</a:t>
            </a:r>
            <a:r>
              <a:rPr lang="en-US" sz="1400" dirty="0" err="1"/>
              <a:t>len</a:t>
            </a:r>
            <a:r>
              <a:rPr lang="en-US" sz="1400" dirty="0"/>
              <a:t>; j++)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if(*</a:t>
            </a:r>
            <a:r>
              <a:rPr lang="en-US" sz="1400" dirty="0" err="1"/>
              <a:t>CTable</a:t>
            </a:r>
            <a:r>
              <a:rPr lang="en-US" sz="1400" dirty="0"/>
              <a:t>[j]&lt;*</a:t>
            </a:r>
            <a:r>
              <a:rPr lang="en-US" sz="1400" dirty="0" err="1"/>
              <a:t>CTable</a:t>
            </a:r>
            <a:r>
              <a:rPr lang="en-US" sz="1400" dirty="0"/>
              <a:t>[i])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temp=</a:t>
            </a:r>
            <a:r>
              <a:rPr lang="en-US" sz="1400" dirty="0" err="1"/>
              <a:t>CTable</a:t>
            </a:r>
            <a:r>
              <a:rPr lang="en-US" sz="1400" dirty="0"/>
              <a:t>[i];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CTable</a:t>
            </a:r>
            <a:r>
              <a:rPr lang="en-US" sz="1400" dirty="0"/>
              <a:t>[i]=</a:t>
            </a:r>
            <a:r>
              <a:rPr lang="en-US" sz="1400" dirty="0" err="1"/>
              <a:t>CTable</a:t>
            </a:r>
            <a:r>
              <a:rPr lang="en-US" sz="1400" dirty="0"/>
              <a:t>[j];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CTable</a:t>
            </a:r>
            <a:r>
              <a:rPr lang="en-US" sz="1400" dirty="0"/>
              <a:t>[j]=temp;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("\n                Student Sorted Table By CGPA");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("\n-----------------------------------------------------------------\n");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     ID       Name                   Age           CGPA\n");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    ----     ------                 -----        --------\n\n");</a:t>
            </a:r>
          </a:p>
          <a:p>
            <a:r>
              <a:rPr lang="en-US" sz="1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05798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30833"/>
            <a:ext cx="1371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7301" y="692497"/>
            <a:ext cx="7543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for(</a:t>
            </a:r>
            <a:r>
              <a:rPr lang="en-US" sz="1400" dirty="0" err="1"/>
              <a:t>int</a:t>
            </a:r>
            <a:r>
              <a:rPr lang="en-US" sz="1400" dirty="0"/>
              <a:t> i=0; i&lt;</a:t>
            </a:r>
            <a:r>
              <a:rPr lang="en-US" sz="1400" dirty="0" err="1"/>
              <a:t>len</a:t>
            </a:r>
            <a:r>
              <a:rPr lang="en-US" sz="1400" dirty="0"/>
              <a:t>; i++)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for(</a:t>
            </a:r>
            <a:r>
              <a:rPr lang="en-US" sz="1400" dirty="0" err="1"/>
              <a:t>int</a:t>
            </a:r>
            <a:r>
              <a:rPr lang="en-US" sz="1400" dirty="0"/>
              <a:t> j=0; j&lt;</a:t>
            </a:r>
            <a:r>
              <a:rPr lang="en-US" sz="1400" dirty="0" err="1"/>
              <a:t>len</a:t>
            </a:r>
            <a:r>
              <a:rPr lang="en-US" sz="1400" dirty="0"/>
              <a:t>; j++)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if(*</a:t>
            </a:r>
            <a:r>
              <a:rPr lang="en-US" sz="1400" dirty="0" err="1"/>
              <a:t>CTable</a:t>
            </a:r>
            <a:r>
              <a:rPr lang="en-US" sz="1400" dirty="0"/>
              <a:t>[i]==(</a:t>
            </a:r>
            <a:r>
              <a:rPr lang="en-US" sz="1400" dirty="0" err="1"/>
              <a:t>table+j</a:t>
            </a:r>
            <a:r>
              <a:rPr lang="en-US" sz="1400" dirty="0"/>
              <a:t>)-&gt;</a:t>
            </a:r>
            <a:r>
              <a:rPr lang="en-US" sz="1400" dirty="0" err="1"/>
              <a:t>cgpa</a:t>
            </a:r>
            <a:r>
              <a:rPr lang="en-US" sz="1400" dirty="0"/>
              <a:t>) {print(j);}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/>
          </a:p>
          <a:p>
            <a:r>
              <a:rPr lang="en-US" sz="1400" dirty="0"/>
              <a:t>void </a:t>
            </a:r>
            <a:r>
              <a:rPr lang="en-US" sz="1400" dirty="0" err="1"/>
              <a:t>sortTabAge</a:t>
            </a:r>
            <a:r>
              <a:rPr lang="en-US" sz="1400" dirty="0"/>
              <a:t>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*</a:t>
            </a:r>
            <a:r>
              <a:rPr lang="en-US" sz="1400" dirty="0" err="1"/>
              <a:t>CTable</a:t>
            </a:r>
            <a:r>
              <a:rPr lang="en-US" sz="1400" dirty="0"/>
              <a:t>[</a:t>
            </a:r>
            <a:r>
              <a:rPr lang="en-US" sz="1400" dirty="0" err="1"/>
              <a:t>len</a:t>
            </a:r>
            <a:r>
              <a:rPr lang="en-US" sz="1400" dirty="0"/>
              <a:t>],*temp;</a:t>
            </a:r>
          </a:p>
          <a:p>
            <a:r>
              <a:rPr lang="en-US" sz="1400" dirty="0"/>
              <a:t>    for(</a:t>
            </a:r>
            <a:r>
              <a:rPr lang="en-US" sz="1400" dirty="0" err="1"/>
              <a:t>int</a:t>
            </a:r>
            <a:r>
              <a:rPr lang="en-US" sz="1400" dirty="0"/>
              <a:t> i=0; i&lt;</a:t>
            </a:r>
            <a:r>
              <a:rPr lang="en-US" sz="1400" dirty="0" err="1"/>
              <a:t>len</a:t>
            </a:r>
            <a:r>
              <a:rPr lang="en-US" sz="1400" dirty="0"/>
              <a:t>; i++)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CTable</a:t>
            </a:r>
            <a:r>
              <a:rPr lang="en-US" sz="1400" dirty="0"/>
              <a:t>[i]=&amp;(</a:t>
            </a:r>
            <a:r>
              <a:rPr lang="en-US" sz="1400" dirty="0" err="1"/>
              <a:t>table+i</a:t>
            </a:r>
            <a:r>
              <a:rPr lang="en-US" sz="1400" dirty="0"/>
              <a:t>)-&gt;age;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for(</a:t>
            </a:r>
            <a:r>
              <a:rPr lang="en-US" sz="1400" dirty="0" err="1"/>
              <a:t>int</a:t>
            </a:r>
            <a:r>
              <a:rPr lang="en-US" sz="1400" dirty="0"/>
              <a:t> i=0; i&lt;</a:t>
            </a:r>
            <a:r>
              <a:rPr lang="en-US" sz="1400" dirty="0" err="1"/>
              <a:t>len</a:t>
            </a:r>
            <a:r>
              <a:rPr lang="en-US" sz="1400" dirty="0"/>
              <a:t>; i++)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for(</a:t>
            </a:r>
            <a:r>
              <a:rPr lang="en-US" sz="1400" dirty="0" err="1"/>
              <a:t>int</a:t>
            </a:r>
            <a:r>
              <a:rPr lang="en-US" sz="1400" dirty="0"/>
              <a:t> j=i+1; j&lt;</a:t>
            </a:r>
            <a:r>
              <a:rPr lang="en-US" sz="1400" dirty="0" err="1"/>
              <a:t>len</a:t>
            </a:r>
            <a:r>
              <a:rPr lang="en-US" sz="1400" dirty="0"/>
              <a:t>; j++)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if(*</a:t>
            </a:r>
            <a:r>
              <a:rPr lang="en-US" sz="1400" dirty="0" err="1"/>
              <a:t>CTable</a:t>
            </a:r>
            <a:r>
              <a:rPr lang="en-US" sz="1400" dirty="0"/>
              <a:t>[j]&lt;*</a:t>
            </a:r>
            <a:r>
              <a:rPr lang="en-US" sz="1400" dirty="0" err="1"/>
              <a:t>CTable</a:t>
            </a:r>
            <a:r>
              <a:rPr lang="en-US" sz="1400" dirty="0"/>
              <a:t>[i])</a:t>
            </a:r>
          </a:p>
          <a:p>
            <a:r>
              <a:rPr lang="en-US" sz="1400" dirty="0"/>
              <a:t>            {</a:t>
            </a:r>
          </a:p>
          <a:p>
            <a:r>
              <a:rPr lang="en-US" sz="1400" dirty="0"/>
              <a:t>                temp=</a:t>
            </a:r>
            <a:r>
              <a:rPr lang="en-US" sz="1400" dirty="0" err="1"/>
              <a:t>CTable</a:t>
            </a:r>
            <a:r>
              <a:rPr lang="en-US" sz="1400" dirty="0"/>
              <a:t>[i];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CTable</a:t>
            </a:r>
            <a:r>
              <a:rPr lang="en-US" sz="1400" dirty="0"/>
              <a:t>[i]=</a:t>
            </a:r>
            <a:r>
              <a:rPr lang="en-US" sz="1400" dirty="0" err="1"/>
              <a:t>CTable</a:t>
            </a:r>
            <a:r>
              <a:rPr lang="en-US" sz="1400" dirty="0"/>
              <a:t>[j];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CTable</a:t>
            </a:r>
            <a:r>
              <a:rPr lang="en-US" sz="1400" dirty="0"/>
              <a:t>[j]=temp;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6582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721" y="228600"/>
            <a:ext cx="1074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CODE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1834" y="734440"/>
            <a:ext cx="762536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err="1"/>
              <a:t>printf</a:t>
            </a:r>
            <a:r>
              <a:rPr lang="en-US" sz="1400" dirty="0"/>
              <a:t>("\n                Student Sorted Table By CGPA");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("\n-----------------------------------------------------------------\n");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     ID       Name                   Age           CGPA\n");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    ----     ------                 -----        --------\n\n");</a:t>
            </a:r>
          </a:p>
          <a:p>
            <a:r>
              <a:rPr lang="en-US" sz="1400" dirty="0"/>
              <a:t>    for(</a:t>
            </a:r>
            <a:r>
              <a:rPr lang="en-US" sz="1400" dirty="0" err="1"/>
              <a:t>int</a:t>
            </a:r>
            <a:r>
              <a:rPr lang="en-US" sz="1400" dirty="0"/>
              <a:t> i=0; i&lt;</a:t>
            </a:r>
            <a:r>
              <a:rPr lang="en-US" sz="1400" dirty="0" err="1"/>
              <a:t>len</a:t>
            </a:r>
            <a:r>
              <a:rPr lang="en-US" sz="1400" dirty="0"/>
              <a:t>; i++)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for(</a:t>
            </a:r>
            <a:r>
              <a:rPr lang="en-US" sz="1400" dirty="0" err="1"/>
              <a:t>int</a:t>
            </a:r>
            <a:r>
              <a:rPr lang="en-US" sz="1400" dirty="0"/>
              <a:t> j=0; j&lt;</a:t>
            </a:r>
            <a:r>
              <a:rPr lang="en-US" sz="1400" dirty="0" err="1"/>
              <a:t>len</a:t>
            </a:r>
            <a:r>
              <a:rPr lang="en-US" sz="1400" dirty="0"/>
              <a:t>; j++)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if(*</a:t>
            </a:r>
            <a:r>
              <a:rPr lang="en-US" sz="1400" dirty="0" err="1"/>
              <a:t>CTable</a:t>
            </a:r>
            <a:r>
              <a:rPr lang="en-US" sz="1400" dirty="0"/>
              <a:t>[i]==(</a:t>
            </a:r>
            <a:r>
              <a:rPr lang="en-US" sz="1400" dirty="0" err="1"/>
              <a:t>table+j</a:t>
            </a:r>
            <a:r>
              <a:rPr lang="en-US" sz="1400" dirty="0"/>
              <a:t>)-&gt;age) {print(j);}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removeStd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pos</a:t>
            </a:r>
            <a:r>
              <a:rPr lang="en-US" sz="1400" dirty="0"/>
              <a:t>)</a:t>
            </a:r>
          </a:p>
          <a:p>
            <a:r>
              <a:rPr lang="en-US" sz="1400" dirty="0"/>
              <a:t>{</a:t>
            </a:r>
          </a:p>
          <a:p>
            <a:endParaRPr lang="en-US" sz="1400" dirty="0"/>
          </a:p>
          <a:p>
            <a:r>
              <a:rPr lang="en-US" sz="1400" dirty="0"/>
              <a:t>    for(</a:t>
            </a:r>
            <a:r>
              <a:rPr lang="en-US" sz="1400" dirty="0" err="1"/>
              <a:t>int</a:t>
            </a:r>
            <a:r>
              <a:rPr lang="en-US" sz="1400" dirty="0"/>
              <a:t> i=</a:t>
            </a:r>
            <a:r>
              <a:rPr lang="en-US" sz="1400" dirty="0" err="1"/>
              <a:t>pos,j</a:t>
            </a:r>
            <a:r>
              <a:rPr lang="en-US" sz="1400" dirty="0"/>
              <a:t>=pos+1; i&lt;</a:t>
            </a:r>
            <a:r>
              <a:rPr lang="en-US" sz="1400" dirty="0" err="1"/>
              <a:t>len</a:t>
            </a:r>
            <a:r>
              <a:rPr lang="en-US" sz="1400" dirty="0"/>
              <a:t>; i++,j++)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(</a:t>
            </a:r>
            <a:r>
              <a:rPr lang="en-US" sz="1400" dirty="0" err="1"/>
              <a:t>table+i</a:t>
            </a:r>
            <a:r>
              <a:rPr lang="en-US" sz="1400" dirty="0"/>
              <a:t>)-&gt;id=(</a:t>
            </a:r>
            <a:r>
              <a:rPr lang="en-US" sz="1400" dirty="0" err="1"/>
              <a:t>table+j</a:t>
            </a:r>
            <a:r>
              <a:rPr lang="en-US" sz="1400" dirty="0"/>
              <a:t>)-&gt;id;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strcpy</a:t>
            </a:r>
            <a:r>
              <a:rPr lang="en-US" sz="1400" dirty="0"/>
              <a:t>((</a:t>
            </a:r>
            <a:r>
              <a:rPr lang="en-US" sz="1400" dirty="0" err="1"/>
              <a:t>table+i</a:t>
            </a:r>
            <a:r>
              <a:rPr lang="en-US" sz="1400" dirty="0"/>
              <a:t>)-&gt;name,(</a:t>
            </a:r>
            <a:r>
              <a:rPr lang="en-US" sz="1400" dirty="0" err="1"/>
              <a:t>table+j</a:t>
            </a:r>
            <a:r>
              <a:rPr lang="en-US" sz="1400" dirty="0"/>
              <a:t>)-&gt;name);</a:t>
            </a:r>
          </a:p>
          <a:p>
            <a:r>
              <a:rPr lang="en-US" sz="1400" dirty="0"/>
              <a:t>        (</a:t>
            </a:r>
            <a:r>
              <a:rPr lang="en-US" sz="1400" dirty="0" err="1"/>
              <a:t>table+i</a:t>
            </a:r>
            <a:r>
              <a:rPr lang="en-US" sz="1400" dirty="0"/>
              <a:t>)-&gt;age=(</a:t>
            </a:r>
            <a:r>
              <a:rPr lang="en-US" sz="1400" dirty="0" err="1"/>
              <a:t>table+j</a:t>
            </a:r>
            <a:r>
              <a:rPr lang="en-US" sz="1400" dirty="0"/>
              <a:t>)-&gt;age;</a:t>
            </a:r>
          </a:p>
          <a:p>
            <a:r>
              <a:rPr lang="en-US" sz="1400" dirty="0"/>
              <a:t>        (</a:t>
            </a:r>
            <a:r>
              <a:rPr lang="en-US" sz="1400" dirty="0" err="1"/>
              <a:t>table+i</a:t>
            </a:r>
            <a:r>
              <a:rPr lang="en-US" sz="1400" dirty="0"/>
              <a:t>)-&gt;</a:t>
            </a:r>
            <a:r>
              <a:rPr lang="en-US" sz="1400" dirty="0" err="1"/>
              <a:t>cgpa</a:t>
            </a:r>
            <a:r>
              <a:rPr lang="en-US" sz="1400" dirty="0"/>
              <a:t>=(</a:t>
            </a:r>
            <a:r>
              <a:rPr lang="en-US" sz="1400" dirty="0" err="1"/>
              <a:t>table+j</a:t>
            </a:r>
            <a:r>
              <a:rPr lang="en-US" sz="1400" dirty="0"/>
              <a:t>)-&gt;</a:t>
            </a:r>
            <a:r>
              <a:rPr lang="en-US" sz="1400" dirty="0" err="1"/>
              <a:t>cgpa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len</a:t>
            </a:r>
            <a:r>
              <a:rPr lang="en-US" sz="1400" dirty="0"/>
              <a:t>--;</a:t>
            </a:r>
          </a:p>
          <a:p>
            <a:r>
              <a:rPr lang="en-US" sz="1400" dirty="0"/>
              <a:t>    if(</a:t>
            </a:r>
            <a:r>
              <a:rPr lang="en-US" sz="1400" dirty="0" err="1"/>
              <a:t>len</a:t>
            </a:r>
            <a:r>
              <a:rPr lang="en-US" sz="1400" dirty="0"/>
              <a:t>&lt;</a:t>
            </a:r>
            <a:r>
              <a:rPr lang="en-US" sz="1400" dirty="0" err="1"/>
              <a:t>mem</a:t>
            </a:r>
            <a:r>
              <a:rPr lang="en-US" sz="1400" dirty="0"/>
              <a:t>/2)</a:t>
            </a:r>
          </a:p>
          <a:p>
            <a:r>
              <a:rPr lang="en-US" sz="1400" dirty="0"/>
              <a:t>        {table=(</a:t>
            </a:r>
            <a:r>
              <a:rPr lang="en-US" sz="1400" dirty="0" err="1"/>
              <a:t>struct</a:t>
            </a:r>
            <a:r>
              <a:rPr lang="en-US" sz="1400" dirty="0"/>
              <a:t> info*)</a:t>
            </a:r>
            <a:r>
              <a:rPr lang="en-US" sz="1400" dirty="0" err="1"/>
              <a:t>realloc</a:t>
            </a:r>
            <a:r>
              <a:rPr lang="en-US" sz="1400" dirty="0"/>
              <a:t>(</a:t>
            </a:r>
            <a:r>
              <a:rPr lang="en-US" sz="1400" dirty="0" err="1"/>
              <a:t>table,mem</a:t>
            </a:r>
            <a:r>
              <a:rPr lang="en-US" sz="1400" dirty="0"/>
              <a:t>/2*</a:t>
            </a:r>
            <a:r>
              <a:rPr lang="en-US" sz="1400" dirty="0" err="1"/>
              <a:t>sizeof</a:t>
            </a:r>
            <a:r>
              <a:rPr lang="en-US" sz="1400" dirty="0"/>
              <a:t>(</a:t>
            </a:r>
            <a:r>
              <a:rPr lang="en-US" sz="1400" dirty="0" err="1"/>
              <a:t>struct</a:t>
            </a:r>
            <a:r>
              <a:rPr lang="en-US" sz="1400" dirty="0"/>
              <a:t> info));}</a:t>
            </a:r>
          </a:p>
          <a:p>
            <a:r>
              <a:rPr lang="en-US" sz="1400" dirty="0"/>
              <a:t>    return 1;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453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96</TotalTime>
  <Words>1856</Words>
  <Application>Microsoft Office PowerPoint</Application>
  <PresentationFormat>On-screen Show (4:3)</PresentationFormat>
  <Paragraphs>361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Opulent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SHEMANTO</dc:creator>
  <cp:lastModifiedBy>User</cp:lastModifiedBy>
  <cp:revision>10</cp:revision>
  <dcterms:created xsi:type="dcterms:W3CDTF">2006-08-16T00:00:00Z</dcterms:created>
  <dcterms:modified xsi:type="dcterms:W3CDTF">2021-09-21T00:47:00Z</dcterms:modified>
</cp:coreProperties>
</file>