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3"/>
    <p:sldId id="257" r:id="rId4"/>
    <p:sldId id="258" r:id="rId5"/>
    <p:sldId id="265" r:id="rId6"/>
    <p:sldId id="264" r:id="rId7"/>
    <p:sldId id="263" r:id="rId8"/>
    <p:sldId id="261" r:id="rId9"/>
    <p:sldId id="262" r:id="rId10"/>
    <p:sldId id="259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WhatsApp Image 2025-06-15 at 1.34.48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9144000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 Plan &amp; Dashboard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371600"/>
            <a:ext cx="7772400" cy="5029200"/>
          </a:xfrm>
          <a:prstGeom prst="rect">
            <a:avLst/>
          </a:prstGeom>
          <a:noFill/>
        </p:spPr>
        <p:txBody>
          <a:bodyPr wrap="square" bIns="91440">
            <a:spAutoFit/>
          </a:bodyPr>
          <a:lstStyle/>
          <a:p/>
          <a:p>
            <a:pPr>
              <a:spcAft>
                <a:spcPts val="1000"/>
              </a:spcAft>
              <a:defRPr sz="1800"/>
            </a:pPr>
            <a:r>
              <a:t>Targeted Campaigns: Focus on city-based and time-slot-specific offers.</a:t>
            </a:r>
          </a:p>
          <a:p>
            <a:pPr>
              <a:spcAft>
                <a:spcPts val="1000"/>
              </a:spcAft>
              <a:defRPr sz="1800"/>
            </a:pPr>
            <a:r>
              <a:t>Personalization: Segment-wise strategies to convert 'Others' to loyal users.</a:t>
            </a:r>
          </a:p>
          <a:p>
            <a:pPr>
              <a:spcAft>
                <a:spcPts val="1000"/>
              </a:spcAft>
              <a:defRPr sz="1800"/>
            </a:pPr>
            <a:r>
              <a:t>Demo: Dashboard highlights sales by city, device use, time slot patterns, and segment profiles.</a:t>
            </a:r>
          </a:p>
          <a:p>
            <a:pPr>
              <a:spcAft>
                <a:spcPts val="1000"/>
              </a:spcAft>
              <a:defRPr sz="1800"/>
            </a:pPr>
            <a: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371600"/>
            <a:ext cx="7772400" cy="5029200"/>
          </a:xfrm>
          <a:prstGeom prst="rect">
            <a:avLst/>
          </a:prstGeom>
          <a:noFill/>
        </p:spPr>
        <p:txBody>
          <a:bodyPr wrap="square" bIns="91440">
            <a:spAutoFit/>
          </a:bodyPr>
          <a:lstStyle/>
          <a:p/>
          <a:p>
            <a:pPr>
              <a:spcAft>
                <a:spcPts val="1000"/>
              </a:spcAft>
              <a:defRPr sz="1800"/>
            </a:pPr>
            <a:r>
              <a:t>Analyzed customer transactions and browsing behavior from Mohkart's e-commerce data.</a:t>
            </a:r>
          </a:p>
          <a:p>
            <a:pPr>
              <a:spcAft>
                <a:spcPts val="1000"/>
              </a:spcAft>
              <a:defRPr sz="1800"/>
            </a:pPr>
            <a:r>
              <a:t>Built a Tableau dashboard with 10 sheets covering city, time, product, device, and customer segment insights.</a:t>
            </a:r>
          </a:p>
          <a:p>
            <a:pPr>
              <a:spcAft>
                <a:spcPts val="1000"/>
              </a:spcAft>
              <a:defRPr sz="1800"/>
            </a:pPr>
            <a:r>
              <a:t>Key goal: Identify patterns to boost sales, improve engagement, and segment customers better.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840105"/>
            <a:ext cx="7772400" cy="5560695"/>
          </a:xfrm>
          <a:prstGeom prst="rect">
            <a:avLst/>
          </a:prstGeom>
          <a:noFill/>
        </p:spPr>
        <p:txBody>
          <a:bodyPr wrap="square" bIns="91440">
            <a:noAutofit/>
          </a:bodyPr>
          <a:lstStyle/>
          <a:p/>
          <a:p/>
          <a:p>
            <a:pPr>
              <a:spcAft>
                <a:spcPts val="1000"/>
              </a:spcAft>
              <a:defRPr sz="1800"/>
            </a:pPr>
            <a:r>
              <a:t>Top Cities: </a:t>
            </a:r>
            <a:r>
              <a:rPr lang="en-US" altLang="en-US"/>
              <a:t>Surat, Lucknow, and Gwalior are the top-performing cities in terms of total revenue, suggesting these regions have a strong e-commerce presence and should be prioritized for exclusive offers, loyalty programs, and premium delivery services.</a:t>
            </a:r>
            <a:endParaRPr lang="en-US" altLang="en-US"/>
          </a:p>
          <a:p>
            <a:pPr>
              <a:spcAft>
                <a:spcPts val="1000"/>
              </a:spcAft>
              <a:defRPr sz="1800"/>
            </a:pPr>
            <a:endParaRPr lang="en-US" altLang="en-US"/>
          </a:p>
          <a:p>
            <a:pPr>
              <a:spcAft>
                <a:spcPts val="1000"/>
              </a:spcAft>
              <a:defRPr sz="1800"/>
            </a:pPr>
            <a:r>
              <a:rPr lang="en-US" altLang="en-US"/>
              <a:t>Cities like Vijayawada, Tiruppur, and Faridabad fall in the mid-range of revenue but have room to grow. These could be strategic targets for regional expansion using influencer marketing or trust-building initiatives to increase conversion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Key Insights 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70660"/>
            <a:ext cx="8229600" cy="5041900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en-US" altLang="en-US"/>
              <a:t>1.Peak Performance Midweek: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Wednesday records the highest sales, highlighting midweek as a prime time for high-value campaigns, flash sales, or product launches.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r>
              <a:rPr lang="en-US" altLang="en-US"/>
              <a:t>2.Weekdays &gt; Weekends: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Monday to Friday consistently outperform weekends, suggesting that users are more likely to browse and shop during the workweek—focus marketing spend and retargeting here.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r>
              <a:rPr lang="en-US" altLang="en-US"/>
              <a:t>3.Weekend Strategy Needed: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Saturday and Sunday show a dip, indicating a need to improve engagement—consider mobile-first content, gamification, or weekend-exclusive discounts to boost conversions.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7164070" cy="76200"/>
          </a:xfrm>
        </p:spPr>
        <p:txBody>
          <a:bodyPr>
            <a:normAutofit fontScale="90000"/>
          </a:bodyPr>
          <a:p>
            <a:r>
              <a:rPr lang="en-US"/>
              <a:t>City Wise Sales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335" y="730885"/>
            <a:ext cx="8686800" cy="58140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99720"/>
            <a:ext cx="8595360" cy="6207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480060"/>
            <a:ext cx="8839200" cy="56813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Purchase analysis over year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040" y="1576070"/>
            <a:ext cx="8723630" cy="51168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Segmentation Strategy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023620"/>
            <a:ext cx="7772400" cy="2078355"/>
          </a:xfrm>
          <a:prstGeom prst="rect">
            <a:avLst/>
          </a:prstGeom>
          <a:noFill/>
        </p:spPr>
        <p:txBody>
          <a:bodyPr wrap="square" bIns="91440">
            <a:noAutofit/>
          </a:bodyPr>
          <a:lstStyle/>
          <a:p/>
          <a:p>
            <a:pPr>
              <a:spcAft>
                <a:spcPts val="1000"/>
              </a:spcAft>
              <a:defRPr sz="1800"/>
            </a:pPr>
            <a:r>
              <a:t>Champions: High spenders; retain with loyalty perks.</a:t>
            </a:r>
          </a:p>
          <a:p>
            <a:pPr>
              <a:spcAft>
                <a:spcPts val="1000"/>
              </a:spcAft>
              <a:defRPr sz="1800"/>
            </a:pPr>
            <a:r>
              <a:t>Bargain Shoppers: High browsing, low spend; target with discounts.</a:t>
            </a:r>
          </a:p>
          <a:p>
            <a:pPr>
              <a:spcAft>
                <a:spcPts val="1000"/>
              </a:spcAft>
              <a:defRPr sz="1800"/>
            </a:pPr>
            <a:r>
              <a:t>Impulse Buyers: Low browse, high spend; target with flash deals.</a:t>
            </a:r>
          </a:p>
          <a:p>
            <a:pPr>
              <a:spcAft>
                <a:spcPts val="1000"/>
              </a:spcAft>
              <a:defRPr sz="1800"/>
            </a:pPr>
            <a:r>
              <a:t>Window Shoppers: Browse a lot, buy little; re-target with reminders.</a:t>
            </a:r>
          </a:p>
          <a:p>
            <a:pPr>
              <a:spcAft>
                <a:spcPts val="1000"/>
              </a:spcAft>
              <a:defRPr sz="1800"/>
            </a:p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360" y="3013075"/>
            <a:ext cx="6715125" cy="3686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1973</Words>
  <Application>WPS Presentation</Application>
  <PresentationFormat>On-screen Show (4:3)</PresentationFormat>
  <Paragraphs>46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system-ui</vt:lpstr>
      <vt:lpstr>Segoe Print</vt:lpstr>
      <vt:lpstr>Office Theme</vt:lpstr>
      <vt:lpstr>PowerPoint 演示文稿</vt:lpstr>
      <vt:lpstr>Executive Summary</vt:lpstr>
      <vt:lpstr>Key Insights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Customer Segmentation Strategy</vt:lpstr>
      <vt:lpstr>Action Plan &amp; Dashboard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DELL</cp:lastModifiedBy>
  <cp:revision>2</cp:revision>
  <dcterms:created xsi:type="dcterms:W3CDTF">2013-01-27T09:14:00Z</dcterms:created>
  <dcterms:modified xsi:type="dcterms:W3CDTF">2025-06-15T08:08:17Z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14249D40F79B40BDB2A0D468E3CD3004_12</vt:lpwstr>
  </property>
  <property fmtid="{D5CDD505-2E9C-101B-9397-08002B2CF9AE}" pid="3" name="KSOProductBuildVer">
    <vt:lpwstr>1033-12.2.0.21546</vt:lpwstr>
  </property>
</Properties>
</file>