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66784-CCDD-4221-B2B3-0482E982421F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DE473-6752-4434-8A6D-5A17E0D55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2DD6B-B9B9-44E6-9995-B26A921296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6D78-AFD2-4147-9D31-B4980C54A1D4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E366-B623-4817-8D97-C0BC28EB3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09100" cy="6858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39536"/>
              </p:ext>
            </p:extLst>
          </p:nvPr>
        </p:nvGraphicFramePr>
        <p:xfrm>
          <a:off x="-134938" y="173038"/>
          <a:ext cx="9394826" cy="658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Worksheet" r:id="rId4" imgW="7772400" imgH="5372147" progId="Excel.Sheet.12">
                  <p:embed/>
                </p:oleObj>
              </mc:Choice>
              <mc:Fallback>
                <p:oleObj name="Worksheet" r:id="rId4" imgW="7772400" imgH="5372147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4938" y="173038"/>
                        <a:ext cx="9394826" cy="658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019800" y="609600"/>
            <a:ext cx="2819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anchor="ctr"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www.goldmontint.com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Microsoft Excel Worksheet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planet computer</dc:creator>
  <cp:lastModifiedBy>Fajar Kurniawan K</cp:lastModifiedBy>
  <cp:revision>6</cp:revision>
  <dcterms:created xsi:type="dcterms:W3CDTF">2014-12-15T05:14:59Z</dcterms:created>
  <dcterms:modified xsi:type="dcterms:W3CDTF">2015-01-09T08:37:36Z</dcterms:modified>
</cp:coreProperties>
</file>