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70" r:id="rId12"/>
    <p:sldId id="260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33" autoAdjust="0"/>
    <p:restoredTop sz="95481" autoAdjust="0"/>
  </p:normalViewPr>
  <p:slideViewPr>
    <p:cSldViewPr snapToGrid="0">
      <p:cViewPr varScale="1">
        <p:scale>
          <a:sx n="114" d="100"/>
          <a:sy n="114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0AF86-03D4-4FD2-A82B-FB695A23176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15C4-DDFD-44C8-AACF-12CBDCF5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6488-82E8-44FA-8E4C-28726408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EA0F7-6C7A-4EBE-82B4-045CC7DF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65B3-BCFB-47CD-AA0C-65A5F0FE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53D5-1143-4F82-BADB-32E121D7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19A7-ACE6-4504-B59C-12743EA6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432A-0C8D-49E1-8097-1827334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7A50-E4C5-4D02-BE00-FCD84B7B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AD6A-C514-401D-AF63-666F0AD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3E94-D6D1-4451-9F69-0CBD8437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07B7-6F63-4EA7-A9EA-A83AEFBB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F4476-BBB1-4F0F-A2ED-9C6A55C4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A5170-F9C3-46F8-988B-49E4D3FB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877C-F40F-4349-B264-C55FE362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0FA2-A1C4-42E8-9BC8-4D4635C7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C00C-5F8B-462A-8A92-CFC40486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9D6-2647-4FF6-A927-A7136CE8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7211-5369-48EC-B6D3-FBAFB658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3C02-ABE2-4EF9-850F-94B3592A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9B0B-F1D1-487A-AC91-A49A3F22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964-29A2-4021-B7FF-1F5AE073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D3ED-29B7-458D-9044-051ED480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8B89-FEB7-46C0-8C13-0C65F172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FB1C-DA55-487B-8DDC-0D47BA1A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E2C5-1B64-4952-8EE1-DEFDFCD6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292B-92A2-4A29-8F7E-8A4832FA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A7A2-4FA8-443F-A864-8C8AD28E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D7CC-48D8-48F2-9ECD-281FD2E8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6D3D-FD9A-430C-BB44-C86DC26B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AB84-4F9D-4021-8FB4-7B636BE6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7273-99BE-479F-85F4-85454218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20810-9B5C-4361-89C0-BC3FFCFF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0271-0EBD-4700-B37C-14DBB25F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84BC-FB32-473C-A3AD-B3AA7FF3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865A1-18BC-4285-B2C0-22BC1C9E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18933-47B7-4517-9BF8-50BF0619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800B4-A5FE-4F74-9584-E706453B3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76B2B-DFBD-4BFF-AAB9-6E2680DE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53629-256A-4FDE-9097-FF1188C2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9A1E5-5C1E-4C7D-8830-D08225C5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12E-82AC-4C87-99C8-A413542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3EFB-0D7C-4DCE-972A-B3D26FBA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4BE63-B3CD-4EE6-9066-876F3E5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13F6-C126-47E1-9C4F-67030059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DC3BA-4742-46EF-A3A6-4B82069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CAAB8-BD88-45D5-A047-7346F026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EF6B-A12B-471A-B73D-31470CB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CBF-4220-4E2C-B998-60C2478B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EAB1-5332-4FAD-915D-39F197A7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BE3D8-C3C2-4F49-A792-96DC8508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E364-4EB7-402F-9EB5-3ABC1561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4A82-8DCF-4BAF-944F-EEF505D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3600-F9EC-4373-B359-A8A674C2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F62D-B33D-4FCA-8EF7-ABB25B0E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AA108-D4A9-4BD5-AFAA-013D0A2C2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21D3F-FF40-46FD-921A-FB5CE63E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8B51-0B9F-4127-A003-8D3357FF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C2EA-287F-4307-AB62-84022C5F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0740-C110-4E09-9A43-23766AC3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73020-8CDB-47DC-911D-8E3394CB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FF73-3E56-4EBB-8BCA-B66D721F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A664-E8DA-4F3E-BCE0-88B4A3A8C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A5AE-2BBD-486C-A206-E2BAEB185B0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434E-9371-4882-B63E-60CD5354B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8B15-239C-444E-B920-17B6E206E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A9F7-D15F-452A-B8A7-75FA1CDD9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507" y="1203568"/>
            <a:ext cx="8940801" cy="1699023"/>
          </a:xfrm>
        </p:spPr>
        <p:txBody>
          <a:bodyPr>
            <a:normAutofit/>
          </a:bodyPr>
          <a:lstStyle/>
          <a:p>
            <a:r>
              <a:rPr lang="en-US" sz="4000" dirty="0"/>
              <a:t>Marketplace Design &amp; 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3E44-E376-4E48-A0D2-60D58432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507" y="3779887"/>
            <a:ext cx="8815754" cy="1173162"/>
          </a:xfrm>
        </p:spPr>
        <p:txBody>
          <a:bodyPr/>
          <a:lstStyle/>
          <a:p>
            <a:r>
              <a:rPr lang="en-US" dirty="0"/>
              <a:t>2020.6.2</a:t>
            </a:r>
          </a:p>
        </p:txBody>
      </p:sp>
    </p:spTree>
    <p:extLst>
      <p:ext uri="{BB962C8B-B14F-4D97-AF65-F5344CB8AC3E}">
        <p14:creationId xmlns:p14="http://schemas.microsoft.com/office/powerpoint/2010/main" val="372362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User story – COVID 19 (Qiwei)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A11377-0F7D-4335-8A7B-E8FD3F186253}"/>
              </a:ext>
            </a:extLst>
          </p:cNvPr>
          <p:cNvSpPr/>
          <p:nvPr/>
        </p:nvSpPr>
        <p:spPr>
          <a:xfrm>
            <a:off x="419198" y="1244783"/>
            <a:ext cx="10515599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Data: dynamic change, share folder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Model: production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Put various COVID 19 datasets in data section as different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Researchers could save their model (code folder, git link, model file) in model section to share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Docker image for training and inference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a Job (platform)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18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User story – </a:t>
            </a:r>
            <a:r>
              <a:rPr lang="en-US" sz="4000" dirty="0" err="1"/>
              <a:t>Yidian</a:t>
            </a:r>
            <a:r>
              <a:rPr lang="en-US" sz="4000" dirty="0"/>
              <a:t>(</a:t>
            </a:r>
            <a:r>
              <a:rPr lang="en-US" sz="4000" dirty="0" err="1"/>
              <a:t>yuqing</a:t>
            </a:r>
            <a:r>
              <a:rPr lang="en-US" sz="400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A11377-0F7D-4335-8A7B-E8FD3F186253}"/>
              </a:ext>
            </a:extLst>
          </p:cNvPr>
          <p:cNvSpPr/>
          <p:nvPr/>
        </p:nvSpPr>
        <p:spPr>
          <a:xfrm>
            <a:off x="419198" y="1244783"/>
            <a:ext cx="10515599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Job Clone: template, result validation, dashboard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10 experiments (topic)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Favorite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Like Kaggle contest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Multi cluster support ( type job template)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Diff from inter-cluster clone </a:t>
            </a:r>
          </a:p>
        </p:txBody>
      </p:sp>
    </p:spTree>
    <p:extLst>
      <p:ext uri="{BB962C8B-B14F-4D97-AF65-F5344CB8AC3E}">
        <p14:creationId xmlns:p14="http://schemas.microsoft.com/office/powerpoint/2010/main" val="113274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Discussion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311895"/>
            <a:ext cx="9932816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Frontend UI: Embedded or Standalone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Issues if embedded: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dirty="0" err="1"/>
              <a:t>pai</a:t>
            </a:r>
            <a:r>
              <a:rPr lang="en-US" sz="2000" dirty="0"/>
              <a:t> auth and user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 platform support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36065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Work Items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20B750-356C-48E0-9385-A2FDA7C2C5DB}"/>
              </a:ext>
            </a:extLst>
          </p:cNvPr>
          <p:cNvSpPr/>
          <p:nvPr/>
        </p:nvSpPr>
        <p:spPr>
          <a:xfrm>
            <a:off x="419199" y="1311895"/>
            <a:ext cx="9932816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Data: unified data storage – easy upload + easy access + </a:t>
            </a:r>
            <a:r>
              <a:rPr lang="en-US" sz="2000" dirty="0" err="1"/>
              <a:t>ui</a:t>
            </a:r>
            <a:r>
              <a:rPr lang="en-US" sz="2000" dirty="0"/>
              <a:t> + easy utilized by platform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Model: scenario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Docker: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Job: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2245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Ideas &amp; requirements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20B750-356C-48E0-9385-A2FDA7C2C5DB}"/>
              </a:ext>
            </a:extLst>
          </p:cNvPr>
          <p:cNvSpPr/>
          <p:nvPr/>
        </p:nvSpPr>
        <p:spPr>
          <a:xfrm>
            <a:off x="419199" y="1311895"/>
            <a:ext cx="993281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FBD451-44FC-4C16-9C89-DC3A3F36F847}"/>
              </a:ext>
            </a:extLst>
          </p:cNvPr>
          <p:cNvSpPr/>
          <p:nvPr/>
        </p:nvSpPr>
        <p:spPr>
          <a:xfrm>
            <a:off x="419199" y="1311895"/>
            <a:ext cx="9932816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Inside one </a:t>
            </a:r>
            <a:r>
              <a:rPr lang="en-US" sz="2000" dirty="0" err="1">
                <a:solidFill>
                  <a:srgbClr val="FF0000"/>
                </a:solidFill>
              </a:rPr>
              <a:t>openpai</a:t>
            </a:r>
            <a:r>
              <a:rPr lang="en-US" sz="2000" dirty="0">
                <a:solidFill>
                  <a:srgbClr val="FF0000"/>
                </a:solidFill>
              </a:rPr>
              <a:t> cluster marketplace ( user &amp; team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923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F21D80-128B-40D7-8122-5378266C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66" y="1445207"/>
            <a:ext cx="4795278" cy="430513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Reference – </a:t>
            </a:r>
            <a:r>
              <a:rPr lang="en-US" sz="4000" dirty="0" err="1"/>
              <a:t>Github</a:t>
            </a:r>
            <a:r>
              <a:rPr lang="en-US" sz="4000" dirty="0"/>
              <a:t> Marketplace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3F9C75-7DB7-44F0-A97F-6D08AE7C4BC4}"/>
              </a:ext>
            </a:extLst>
          </p:cNvPr>
          <p:cNvSpPr/>
          <p:nvPr/>
        </p:nvSpPr>
        <p:spPr>
          <a:xfrm>
            <a:off x="2953783" y="2552554"/>
            <a:ext cx="874234" cy="5277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D16028-85D1-495B-A93D-F2FBEA023B1C}"/>
              </a:ext>
            </a:extLst>
          </p:cNvPr>
          <p:cNvSpPr/>
          <p:nvPr/>
        </p:nvSpPr>
        <p:spPr>
          <a:xfrm>
            <a:off x="423275" y="1202838"/>
            <a:ext cx="22138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Categories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Recommend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Trending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04B0CF-56F1-41E2-A1F0-04E2E6411AB7}"/>
              </a:ext>
            </a:extLst>
          </p:cNvPr>
          <p:cNvSpPr/>
          <p:nvPr/>
        </p:nvSpPr>
        <p:spPr>
          <a:xfrm>
            <a:off x="2953783" y="3173339"/>
            <a:ext cx="874234" cy="25769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C0C1D-2E3D-4675-8D33-7AEB99B0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21" y="1991770"/>
            <a:ext cx="4773433" cy="4211311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E1FC765-1EF7-4FE2-85D8-9ECD7CC6CDEC}"/>
              </a:ext>
            </a:extLst>
          </p:cNvPr>
          <p:cNvSpPr/>
          <p:nvPr/>
        </p:nvSpPr>
        <p:spPr>
          <a:xfrm>
            <a:off x="4003805" y="3597772"/>
            <a:ext cx="1959820" cy="19664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058491-C0C2-4A41-A609-9A9CE4E8BE1D}"/>
              </a:ext>
            </a:extLst>
          </p:cNvPr>
          <p:cNvSpPr/>
          <p:nvPr/>
        </p:nvSpPr>
        <p:spPr>
          <a:xfrm>
            <a:off x="8176260" y="2077255"/>
            <a:ext cx="3517046" cy="20553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141ABE-0517-4BF5-B9A5-AA769F1FDD89}"/>
              </a:ext>
            </a:extLst>
          </p:cNvPr>
          <p:cNvSpPr/>
          <p:nvPr/>
        </p:nvSpPr>
        <p:spPr>
          <a:xfrm>
            <a:off x="8176260" y="4241522"/>
            <a:ext cx="3517046" cy="1961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lower bound: share folder + remote link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upper bound: cloud storage service (access control, visualization, management (crud &amp; version control), user)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Utilize user provide third party storage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      code or model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docker 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Job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Image + Model + Data + Resource (platform related config)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Tutorial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Contest</a:t>
            </a:r>
          </a:p>
        </p:txBody>
      </p:sp>
    </p:spTree>
    <p:extLst>
      <p:ext uri="{BB962C8B-B14F-4D97-AF65-F5344CB8AC3E}">
        <p14:creationId xmlns:p14="http://schemas.microsoft.com/office/powerpoint/2010/main" val="351431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 - Data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Explorer </a:t>
            </a:r>
            <a:r>
              <a:rPr lang="en-US" sz="2000" dirty="0">
                <a:solidFill>
                  <a:srgbClr val="FF0000"/>
                </a:solidFill>
              </a:rPr>
              <a:t>(postpone)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to use 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use </a:t>
            </a:r>
            <a:r>
              <a:rPr lang="en-US" sz="2000" dirty="0" err="1"/>
              <a:t>Dshuttle</a:t>
            </a:r>
            <a:r>
              <a:rPr lang="en-US" sz="2000" dirty="0"/>
              <a:t> or azure storage or direct link as interface to load into </a:t>
            </a:r>
            <a:r>
              <a:rPr lang="en-US" sz="2000" dirty="0" err="1"/>
              <a:t>pai</a:t>
            </a:r>
            <a:r>
              <a:rPr lang="en-US" sz="2000" dirty="0"/>
              <a:t> job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directly used in cluster, available in which cluster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Admin set storage in advance, marketplace directly use it. User upload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Openpai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teamwise</a:t>
            </a:r>
            <a:r>
              <a:rPr lang="en-US" sz="2000" dirty="0">
                <a:solidFill>
                  <a:srgbClr val="FF0000"/>
                </a:solidFill>
              </a:rPr>
              <a:t> storage.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Public storage. Provide interface (download in advance).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Provide a </a:t>
            </a:r>
            <a:r>
              <a:rPr lang="en-US" sz="2000" dirty="0" err="1">
                <a:solidFill>
                  <a:srgbClr val="FF0000"/>
                </a:solidFill>
              </a:rPr>
              <a:t>snnipet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Provide a reference: copy &amp; paste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 - 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model training scenario, </a:t>
            </a:r>
            <a:r>
              <a:rPr lang="en-US" sz="2000" dirty="0">
                <a:solidFill>
                  <a:srgbClr val="FF0000"/>
                </a:solidFill>
              </a:rPr>
              <a:t>debug mod </a:t>
            </a:r>
            <a:r>
              <a:rPr lang="en-US" sz="2000" dirty="0"/>
              <a:t>is needed to fine tune the parameters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Better suitable for a fixed model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78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 - Image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Predefined environment image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Dockerfile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 </a:t>
            </a:r>
            <a:r>
              <a:rPr lang="en-US" sz="2000" dirty="0" err="1"/>
              <a:t>Autogeneration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04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 - Job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Resources (platform config)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139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 – Tutorial (TBD)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Pdf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 support     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761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Types – Contest (TBD)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Validation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 dashboard     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79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853</Words>
  <Application>Microsoft Office PowerPoint</Application>
  <PresentationFormat>宽屏</PresentationFormat>
  <Paragraphs>187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Marketplace Design &amp; User Story</vt:lpstr>
      <vt:lpstr>Reference – Github Marketplace</vt:lpstr>
      <vt:lpstr>Types</vt:lpstr>
      <vt:lpstr>Types - Data</vt:lpstr>
      <vt:lpstr>Types - Model</vt:lpstr>
      <vt:lpstr>Types - Image</vt:lpstr>
      <vt:lpstr>Types - Job</vt:lpstr>
      <vt:lpstr>Types – Tutorial (TBD)</vt:lpstr>
      <vt:lpstr>Types – Contest (TBD)</vt:lpstr>
      <vt:lpstr>User story – COVID 19 (Qiwei)</vt:lpstr>
      <vt:lpstr>User story – Yidian(yuqing)</vt:lpstr>
      <vt:lpstr>Discussion</vt:lpstr>
      <vt:lpstr>Work Items</vt:lpstr>
      <vt:lpstr>Ideas &amp;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Xiaobing Guo</dc:creator>
  <cp:lastModifiedBy>Mingliang Tao</cp:lastModifiedBy>
  <cp:revision>218</cp:revision>
  <dcterms:created xsi:type="dcterms:W3CDTF">2020-04-15T07:08:17Z</dcterms:created>
  <dcterms:modified xsi:type="dcterms:W3CDTF">2020-06-02T09:15:27Z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2020-04-15T07:08:23.9632997Z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92872d18-ee46-4f00-8dcc-8494d8162df9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