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73" r:id="rId4"/>
    <p:sldId id="271" r:id="rId5"/>
    <p:sldId id="276" r:id="rId6"/>
    <p:sldId id="264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33" autoAdjust="0"/>
    <p:restoredTop sz="95481" autoAdjust="0"/>
  </p:normalViewPr>
  <p:slideViewPr>
    <p:cSldViewPr snapToGrid="0">
      <p:cViewPr varScale="1">
        <p:scale>
          <a:sx n="112" d="100"/>
          <a:sy n="112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0AF86-03D4-4FD2-A82B-FB695A23176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C15C4-DDFD-44C8-AACF-12CBDCF5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2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0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6488-82E8-44FA-8E4C-28726408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EA0F7-6C7A-4EBE-82B4-045CC7DF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65B3-BCFB-47CD-AA0C-65A5F0FE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53D5-1143-4F82-BADB-32E121D7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19A7-ACE6-4504-B59C-12743EA6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432A-0C8D-49E1-8097-1827334B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97A50-E4C5-4D02-BE00-FCD84B7BC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AD6A-C514-401D-AF63-666F0AD0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3E94-D6D1-4451-9F69-0CBD8437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607B7-6F63-4EA7-A9EA-A83AEFBB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3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F4476-BBB1-4F0F-A2ED-9C6A55C43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A5170-F9C3-46F8-988B-49E4D3FB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877C-F40F-4349-B264-C55FE362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0FA2-A1C4-42E8-9BC8-4D4635C7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C00C-5F8B-462A-8A92-CFC40486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59D6-2647-4FF6-A927-A7136CE8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7211-5369-48EC-B6D3-FBAFB658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3C02-ABE2-4EF9-850F-94B3592A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9B0B-F1D1-487A-AC91-A49A3F22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8964-29A2-4021-B7FF-1F5AE073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D3ED-29B7-458D-9044-051ED480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38B89-FEB7-46C0-8C13-0C65F172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FB1C-DA55-487B-8DDC-0D47BA1A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E2C5-1B64-4952-8EE1-DEFDFCD6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292B-92A2-4A29-8F7E-8A4832FA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A7A2-4FA8-443F-A864-8C8AD28E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D7CC-48D8-48F2-9ECD-281FD2E80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E6D3D-FD9A-430C-BB44-C86DC26B2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AB84-4F9D-4021-8FB4-7B636BE6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7273-99BE-479F-85F4-85454218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20810-9B5C-4361-89C0-BC3FFCFF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0271-0EBD-4700-B37C-14DBB25F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84BC-FB32-473C-A3AD-B3AA7FF3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865A1-18BC-4285-B2C0-22BC1C9E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18933-47B7-4517-9BF8-50BF06199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800B4-A5FE-4F74-9584-E706453B3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76B2B-DFBD-4BFF-AAB9-6E2680DE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53629-256A-4FDE-9097-FF1188C2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9A1E5-5C1E-4C7D-8830-D08225C5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612E-82AC-4C87-99C8-A4135427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3EFB-0D7C-4DCE-972A-B3D26FBA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4BE63-B3CD-4EE6-9066-876F3E55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113F6-C126-47E1-9C4F-67030059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DC3BA-4742-46EF-A3A6-4B82069A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CAAB8-BD88-45D5-A047-7346F026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EF6B-A12B-471A-B73D-31470CBB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CBF-4220-4E2C-B998-60C2478B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EAB1-5332-4FAD-915D-39F197A7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BE3D8-C3C2-4F49-A792-96DC8508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1E364-4EB7-402F-9EB5-3ABC1561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A4A82-8DCF-4BAF-944F-EEF505D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B3600-F9EC-4373-B359-A8A674C2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F62D-B33D-4FCA-8EF7-ABB25B0E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AA108-D4A9-4BD5-AFAA-013D0A2C2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21D3F-FF40-46FD-921A-FB5CE63EA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98B51-0B9F-4127-A003-8D3357FF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4C2EA-287F-4307-AB62-84022C5F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E0740-C110-4E09-9A43-23766AC3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73020-8CDB-47DC-911D-8E3394CB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0FF73-3E56-4EBB-8BCA-B66D721F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A664-E8DA-4F3E-BCE0-88B4A3A8C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A5AE-2BBD-486C-A206-E2BAEB185B0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434E-9371-4882-B63E-60CD5354B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8B15-239C-444E-B920-17B6E206E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A9F7-D15F-452A-B8A7-75FA1CDD9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507" y="1203568"/>
            <a:ext cx="8940801" cy="1699023"/>
          </a:xfrm>
        </p:spPr>
        <p:txBody>
          <a:bodyPr>
            <a:normAutofit/>
          </a:bodyPr>
          <a:lstStyle/>
          <a:p>
            <a:r>
              <a:rPr lang="en-US" sz="4000" dirty="0"/>
              <a:t>Marketplace New Design &amp; User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3E44-E376-4E48-A0D2-60D58432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507" y="3779887"/>
            <a:ext cx="8815754" cy="1173162"/>
          </a:xfrm>
        </p:spPr>
        <p:txBody>
          <a:bodyPr/>
          <a:lstStyle/>
          <a:p>
            <a:r>
              <a:rPr lang="en-US" dirty="0"/>
              <a:t>2020.6.12</a:t>
            </a:r>
          </a:p>
        </p:txBody>
      </p:sp>
    </p:spTree>
    <p:extLst>
      <p:ext uri="{BB962C8B-B14F-4D97-AF65-F5344CB8AC3E}">
        <p14:creationId xmlns:p14="http://schemas.microsoft.com/office/powerpoint/2010/main" val="372362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Marketplace 1.0 – Job Template Sharing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146985-3C63-4213-9900-B750C9666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08" y="1571841"/>
            <a:ext cx="8261689" cy="47772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DAE4E43-8844-4E5B-B401-759984937A24}"/>
              </a:ext>
            </a:extLst>
          </p:cNvPr>
          <p:cNvSpPr/>
          <p:nvPr/>
        </p:nvSpPr>
        <p:spPr>
          <a:xfrm>
            <a:off x="285226" y="1643056"/>
            <a:ext cx="17725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Share or create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new template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3DA3A1-DEB6-4896-803B-8B085098AB8A}"/>
              </a:ext>
            </a:extLst>
          </p:cNvPr>
          <p:cNvSpPr/>
          <p:nvPr/>
        </p:nvSpPr>
        <p:spPr>
          <a:xfrm>
            <a:off x="4305124" y="1888360"/>
            <a:ext cx="912829" cy="2253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72C27BC-C2B8-4392-8870-F65F714408E1}"/>
              </a:ext>
            </a:extLst>
          </p:cNvPr>
          <p:cNvCxnSpPr>
            <a:cxnSpLocks/>
          </p:cNvCxnSpPr>
          <p:nvPr/>
        </p:nvCxnSpPr>
        <p:spPr>
          <a:xfrm flipH="1">
            <a:off x="2018427" y="2013777"/>
            <a:ext cx="22866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B3770FC-4699-4FA9-ADC0-64CF82069355}"/>
              </a:ext>
            </a:extLst>
          </p:cNvPr>
          <p:cNvSpPr/>
          <p:nvPr/>
        </p:nvSpPr>
        <p:spPr>
          <a:xfrm>
            <a:off x="4440748" y="2843584"/>
            <a:ext cx="5416318" cy="244257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756AF8-CCBD-4C5F-949A-3A11716321C2}"/>
              </a:ext>
            </a:extLst>
          </p:cNvPr>
          <p:cNvCxnSpPr>
            <a:cxnSpLocks/>
          </p:cNvCxnSpPr>
          <p:nvPr/>
        </p:nvCxnSpPr>
        <p:spPr>
          <a:xfrm flipH="1" flipV="1">
            <a:off x="2057763" y="4153116"/>
            <a:ext cx="2382985" cy="12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DFF285A-DCBE-4FBE-A28E-191C528A674E}"/>
              </a:ext>
            </a:extLst>
          </p:cNvPr>
          <p:cNvSpPr/>
          <p:nvPr/>
        </p:nvSpPr>
        <p:spPr>
          <a:xfrm>
            <a:off x="419199" y="3799173"/>
            <a:ext cx="13535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View &amp; use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template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625851-D633-4776-AC48-2FF0F3970AD9}"/>
              </a:ext>
            </a:extLst>
          </p:cNvPr>
          <p:cNvSpPr/>
          <p:nvPr/>
        </p:nvSpPr>
        <p:spPr>
          <a:xfrm>
            <a:off x="4761538" y="1019493"/>
            <a:ext cx="3276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Template review (admin only)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4217B8-4924-41B8-B089-7730502127F5}"/>
              </a:ext>
            </a:extLst>
          </p:cNvPr>
          <p:cNvSpPr/>
          <p:nvPr/>
        </p:nvSpPr>
        <p:spPr>
          <a:xfrm>
            <a:off x="5064689" y="2172257"/>
            <a:ext cx="912829" cy="2843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21C055-3975-47D2-A0FF-CE58CBA89794}"/>
              </a:ext>
            </a:extLst>
          </p:cNvPr>
          <p:cNvCxnSpPr>
            <a:cxnSpLocks/>
          </p:cNvCxnSpPr>
          <p:nvPr/>
        </p:nvCxnSpPr>
        <p:spPr>
          <a:xfrm flipH="1" flipV="1">
            <a:off x="5866286" y="1432225"/>
            <a:ext cx="1" cy="7426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8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Marketplace 2.0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6A8FE1-9EB7-46CA-A942-9D95A4FA1F19}"/>
              </a:ext>
            </a:extLst>
          </p:cNvPr>
          <p:cNvSpPr/>
          <p:nvPr/>
        </p:nvSpPr>
        <p:spPr>
          <a:xfrm>
            <a:off x="419199" y="1236394"/>
            <a:ext cx="9932816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1. Extensions of platform</a:t>
            </a:r>
          </a:p>
          <a:p>
            <a:pPr marL="342900" indent="158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Easy data storage and access methods</a:t>
            </a:r>
          </a:p>
          <a:p>
            <a:pPr marL="342900" indent="158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Create and management docker image  </a:t>
            </a:r>
          </a:p>
          <a:p>
            <a:pPr marL="342900" indent="158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    Quick start a debugging environments (virtual machine)</a:t>
            </a:r>
          </a:p>
          <a:p>
            <a:pPr marL="342900" indent="158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Combined with </a:t>
            </a:r>
            <a:r>
              <a:rPr lang="en-US" sz="2400" dirty="0" err="1"/>
              <a:t>jupyter</a:t>
            </a:r>
            <a:r>
              <a:rPr lang="en-US" sz="2400" dirty="0"/>
              <a:t> notebook service</a:t>
            </a:r>
          </a:p>
          <a:p>
            <a:pPr marL="342900" indent="158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Provide service hosting for model inference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Sharing between users and teams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datasets, model, code, courses, environments, job templates…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347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New UI Design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F74BCF-4CEE-42A5-AB54-C0C0E6F94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50" y="1555276"/>
            <a:ext cx="8141110" cy="45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New UI Design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B9C267-D240-47DD-B41A-AE9A6CF9C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18" y="1426219"/>
            <a:ext cx="8418083" cy="47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4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New Features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8801D9-CD8E-474E-8CBA-F934C721BAEC}"/>
              </a:ext>
            </a:extLst>
          </p:cNvPr>
          <p:cNvSpPr/>
          <p:nvPr/>
        </p:nvSpPr>
        <p:spPr>
          <a:xfrm>
            <a:off x="419199" y="1236394"/>
            <a:ext cx="9932816" cy="5215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1.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Provide a shared storage for users to upload their data (NFS, Azure blob)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 could also add their own public data link </a:t>
            </a:r>
            <a:r>
              <a:rPr lang="en-US" sz="2000" dirty="0">
                <a:solidFill>
                  <a:srgbClr val="FF0000"/>
                </a:solidFill>
              </a:rPr>
              <a:t>(cache)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Access in running job: download in previous or use preset interface to access the data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2. Provide an extension for starting a </a:t>
            </a:r>
            <a:r>
              <a:rPr lang="en-US" sz="2000" dirty="0" err="1"/>
              <a:t>jupyter</a:t>
            </a:r>
            <a:r>
              <a:rPr lang="en-US" sz="2000" dirty="0"/>
              <a:t> notebook with prepared environment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 could quick start a </a:t>
            </a:r>
            <a:r>
              <a:rPr lang="en-US" sz="2000" dirty="0" err="1"/>
              <a:t>jupyter</a:t>
            </a:r>
            <a:r>
              <a:rPr lang="en-US" sz="2000" dirty="0"/>
              <a:t> notebook without any config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Easy debug or submit results to specified place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3. Provide an extension for starting a debugging </a:t>
            </a:r>
            <a:r>
              <a:rPr lang="en-US" sz="2000" dirty="0" err="1"/>
              <a:t>vm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Start a </a:t>
            </a:r>
            <a:r>
              <a:rPr lang="en-US" sz="2000" dirty="0" err="1"/>
              <a:t>vm</a:t>
            </a:r>
            <a:r>
              <a:rPr lang="en-US" sz="2000" dirty="0"/>
              <a:t> with prepared environment, easiest way of debugging for model training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Management of </a:t>
            </a:r>
            <a:r>
              <a:rPr lang="en-US" sz="2000" dirty="0" err="1"/>
              <a:t>vm</a:t>
            </a:r>
            <a:r>
              <a:rPr lang="en-US" sz="2000" dirty="0"/>
              <a:t> for running time and stop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578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Notes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6B431C-8829-4631-B0DE-1F9C366F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34" y="1458966"/>
            <a:ext cx="7225821" cy="471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7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8E0-0A0E-4E1B-8309-AB5B65BB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9" y="307968"/>
            <a:ext cx="10515600" cy="819499"/>
          </a:xfrm>
        </p:spPr>
        <p:txBody>
          <a:bodyPr>
            <a:normAutofit/>
          </a:bodyPr>
          <a:lstStyle/>
          <a:p>
            <a:r>
              <a:rPr lang="en-US" sz="4000" dirty="0"/>
              <a:t>Notes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AC18F5-D8AF-45CF-9B69-09875DE91D51}"/>
              </a:ext>
            </a:extLst>
          </p:cNvPr>
          <p:cNvSpPr/>
          <p:nvPr/>
        </p:nvSpPr>
        <p:spPr>
          <a:xfrm>
            <a:off x="419199" y="1236394"/>
            <a:ext cx="9932816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/>
              <a:t>Data </a:t>
            </a:r>
            <a:r>
              <a:rPr lang="en-US" altLang="zh-CN" sz="2000" dirty="0"/>
              <a:t>S</a:t>
            </a:r>
            <a:r>
              <a:rPr lang="en-US" sz="2000" dirty="0"/>
              <a:t>t</a:t>
            </a:r>
            <a:r>
              <a:rPr lang="en-US" altLang="zh-CN" sz="2000" dirty="0"/>
              <a:t>o</a:t>
            </a:r>
            <a:r>
              <a:rPr lang="en-US" sz="2000" dirty="0"/>
              <a:t>rage (</a:t>
            </a:r>
            <a:r>
              <a:rPr lang="zh-CN" altLang="en-US" sz="2000" dirty="0"/>
              <a:t>数据管理接口）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公共展示区 </a:t>
            </a:r>
            <a:r>
              <a:rPr lang="en-US" altLang="zh-CN" sz="2000" dirty="0"/>
              <a:t>(dashboard)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用户权限： 第三方</a:t>
            </a:r>
            <a:r>
              <a:rPr lang="en-US" altLang="zh-CN" sz="2000" dirty="0"/>
              <a:t>app token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oauth</a:t>
            </a:r>
            <a:r>
              <a:rPr lang="zh-CN" altLang="en-US" sz="2000" dirty="0"/>
              <a:t>，描述可见 </a:t>
            </a:r>
            <a:r>
              <a:rPr lang="en-US" altLang="zh-CN" sz="2000" dirty="0" err="1"/>
              <a:t>yaml</a:t>
            </a:r>
            <a:r>
              <a:rPr lang="zh-CN" altLang="en-US" sz="2000" dirty="0"/>
              <a:t>不可见， </a:t>
            </a:r>
            <a:r>
              <a:rPr lang="en-US" altLang="zh-CN" sz="2000"/>
              <a:t>group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数据集，预训练模型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142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492</Words>
  <Application>Microsoft Office PowerPoint</Application>
  <PresentationFormat>宽屏</PresentationFormat>
  <Paragraphs>85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Marketplace New Design &amp; User Story</vt:lpstr>
      <vt:lpstr>Marketplace 1.0 – Job Template Sharing</vt:lpstr>
      <vt:lpstr>Marketplace 2.0</vt:lpstr>
      <vt:lpstr>New UI Design</vt:lpstr>
      <vt:lpstr>New UI Design</vt:lpstr>
      <vt:lpstr>New Features</vt:lpstr>
      <vt:lpstr>Notes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Xiaobing Guo</dc:creator>
  <cp:lastModifiedBy>Mingliang Tao</cp:lastModifiedBy>
  <cp:revision>229</cp:revision>
  <dcterms:created xsi:type="dcterms:W3CDTF">2020-04-15T07:08:17Z</dcterms:created>
  <dcterms:modified xsi:type="dcterms:W3CDTF">2020-06-12T08:33:47Z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2020-04-15T07:08:23.9632997Z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92872d18-ee46-4f00-8dcc-8494d8162df9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</Properties>
</file>