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7643F-05BA-47D6-9489-6FAEAE7E1AFD}" v="45" dt="2020-06-19T02:13:13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33" autoAdjust="0"/>
    <p:restoredTop sz="95481" autoAdjust="0"/>
  </p:normalViewPr>
  <p:slideViewPr>
    <p:cSldViewPr snapToGrid="0">
      <p:cViewPr varScale="1">
        <p:scale>
          <a:sx n="112" d="100"/>
          <a:sy n="112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Ou" userId="223bedba-f607-4ceb-b373-03e91a50c55f" providerId="ADAL" clId="{9B87643F-05BA-47D6-9489-6FAEAE7E1AFD}"/>
    <pc:docChg chg="undo custSel addSld modSld sldOrd">
      <pc:chgData name="Yang Ou" userId="223bedba-f607-4ceb-b373-03e91a50c55f" providerId="ADAL" clId="{9B87643F-05BA-47D6-9489-6FAEAE7E1AFD}" dt="2020-06-19T03:20:13.161" v="296"/>
      <pc:docMkLst>
        <pc:docMk/>
      </pc:docMkLst>
      <pc:sldChg chg="addSp delSp modSp new mod ord">
        <pc:chgData name="Yang Ou" userId="223bedba-f607-4ceb-b373-03e91a50c55f" providerId="ADAL" clId="{9B87643F-05BA-47D6-9489-6FAEAE7E1AFD}" dt="2020-06-19T03:20:13.161" v="296"/>
        <pc:sldMkLst>
          <pc:docMk/>
          <pc:sldMk cId="2218847742" sldId="280"/>
        </pc:sldMkLst>
        <pc:spChg chg="del">
          <ac:chgData name="Yang Ou" userId="223bedba-f607-4ceb-b373-03e91a50c55f" providerId="ADAL" clId="{9B87643F-05BA-47D6-9489-6FAEAE7E1AFD}" dt="2020-06-19T01:45:24.850" v="1" actId="478"/>
          <ac:spMkLst>
            <pc:docMk/>
            <pc:sldMk cId="2218847742" sldId="280"/>
            <ac:spMk id="2" creationId="{91A36568-BFC8-4C93-B233-A6497C885735}"/>
          </ac:spMkLst>
        </pc:spChg>
        <pc:spChg chg="del">
          <ac:chgData name="Yang Ou" userId="223bedba-f607-4ceb-b373-03e91a50c55f" providerId="ADAL" clId="{9B87643F-05BA-47D6-9489-6FAEAE7E1AFD}" dt="2020-06-19T01:45:24.850" v="1" actId="478"/>
          <ac:spMkLst>
            <pc:docMk/>
            <pc:sldMk cId="2218847742" sldId="280"/>
            <ac:spMk id="3" creationId="{73FA003D-6895-4193-8244-272E7E3A002F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4" creationId="{C2688CDD-D030-4F56-81AF-EF2A1B1C1C8F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5" creationId="{834E8898-D429-4AA2-82F6-BFE29DEC52B6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6" creationId="{D2B4BE84-60BF-4309-A101-8BD61B3B3AE0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7" creationId="{BC1BF485-215E-46F8-9D14-8850AF49FC04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8" creationId="{D308057C-8D23-4E69-9E71-D4C609162FF3}"/>
          </ac:spMkLst>
        </pc:spChg>
        <pc:spChg chg="add mod">
          <ac:chgData name="Yang Ou" userId="223bedba-f607-4ceb-b373-03e91a50c55f" providerId="ADAL" clId="{9B87643F-05BA-47D6-9489-6FAEAE7E1AFD}" dt="2020-06-19T01:54:09.756" v="71" actId="571"/>
          <ac:spMkLst>
            <pc:docMk/>
            <pc:sldMk cId="2218847742" sldId="280"/>
            <ac:spMk id="9" creationId="{7377BC66-802C-4B40-84B9-F77D495554E5}"/>
          </ac:spMkLst>
        </pc:spChg>
        <pc:spChg chg="add mod">
          <ac:chgData name="Yang Ou" userId="223bedba-f607-4ceb-b373-03e91a50c55f" providerId="ADAL" clId="{9B87643F-05BA-47D6-9489-6FAEAE7E1AFD}" dt="2020-06-19T01:54:09.756" v="71" actId="571"/>
          <ac:spMkLst>
            <pc:docMk/>
            <pc:sldMk cId="2218847742" sldId="280"/>
            <ac:spMk id="10" creationId="{F556ECDE-0BEF-4C26-914B-8F5D2389A583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11" creationId="{1352BB53-D5AD-47FC-8509-534133B2590E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12" creationId="{B6778A39-38B6-4F53-ABDF-8A594C89CFF3}"/>
          </ac:spMkLst>
        </pc:spChg>
        <pc:spChg chg="add mod">
          <ac:chgData name="Yang Ou" userId="223bedba-f607-4ceb-b373-03e91a50c55f" providerId="ADAL" clId="{9B87643F-05BA-47D6-9489-6FAEAE7E1AFD}" dt="2020-06-19T02:28:20.260" v="294" actId="207"/>
          <ac:spMkLst>
            <pc:docMk/>
            <pc:sldMk cId="2218847742" sldId="280"/>
            <ac:spMk id="13" creationId="{9B7C9CA5-88AD-4661-ADD9-57C9CD56C1A5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14" creationId="{F7980FC5-0641-4F40-800C-F3C13DC1B27F}"/>
          </ac:spMkLst>
        </pc:spChg>
        <pc:spChg chg="add mod">
          <ac:chgData name="Yang Ou" userId="223bedba-f607-4ceb-b373-03e91a50c55f" providerId="ADAL" clId="{9B87643F-05BA-47D6-9489-6FAEAE7E1AFD}" dt="2020-06-19T02:28:20.260" v="294" actId="207"/>
          <ac:spMkLst>
            <pc:docMk/>
            <pc:sldMk cId="2218847742" sldId="280"/>
            <ac:spMk id="15" creationId="{CEF4CA13-6572-460D-ABA2-66111F05BB81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16" creationId="{025F50FA-2D10-4D14-BF99-348382F7C305}"/>
          </ac:spMkLst>
        </pc:spChg>
        <pc:spChg chg="add mod">
          <ac:chgData name="Yang Ou" userId="223bedba-f607-4ceb-b373-03e91a50c55f" providerId="ADAL" clId="{9B87643F-05BA-47D6-9489-6FAEAE7E1AFD}" dt="2020-06-19T02:04:01.579" v="161" actId="571"/>
          <ac:spMkLst>
            <pc:docMk/>
            <pc:sldMk cId="2218847742" sldId="280"/>
            <ac:spMk id="34" creationId="{DF859A9C-A28E-4205-AD7E-663DC6ABF0FA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35" creationId="{A8C09D3B-9555-4556-8A2C-98FAB59720B3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37" creationId="{D1701D3A-77CF-4968-9603-F920C3ACF282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39" creationId="{57423D8E-6D8A-4A7C-8DB3-8E8EBEDF7476}"/>
          </ac:spMkLst>
        </pc:spChg>
        <pc:spChg chg="add del mod">
          <ac:chgData name="Yang Ou" userId="223bedba-f607-4ceb-b373-03e91a50c55f" providerId="ADAL" clId="{9B87643F-05BA-47D6-9489-6FAEAE7E1AFD}" dt="2020-06-19T02:05:24.433" v="197" actId="478"/>
          <ac:spMkLst>
            <pc:docMk/>
            <pc:sldMk cId="2218847742" sldId="280"/>
            <ac:spMk id="40" creationId="{6C3652DC-9BCB-4A62-AFA7-4631C120BDFA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42" creationId="{55973028-E598-43C7-A576-C0BF0F026A23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43" creationId="{52DFDC4B-BC04-4486-B9DB-C533713B03C3}"/>
          </ac:spMkLst>
        </pc:spChg>
        <pc:spChg chg="add mod">
          <ac:chgData name="Yang Ou" userId="223bedba-f607-4ceb-b373-03e91a50c55f" providerId="ADAL" clId="{9B87643F-05BA-47D6-9489-6FAEAE7E1AFD}" dt="2020-06-19T02:28:20.260" v="294" actId="207"/>
          <ac:spMkLst>
            <pc:docMk/>
            <pc:sldMk cId="2218847742" sldId="280"/>
            <ac:spMk id="51" creationId="{8FC2BEBF-8377-4D9B-9A71-7CDD143D6EEB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60" creationId="{8B091576-1431-423F-8F3A-EEB2CEA52FB6}"/>
          </ac:spMkLst>
        </pc:spChg>
        <pc:spChg chg="add mod">
          <ac:chgData name="Yang Ou" userId="223bedba-f607-4ceb-b373-03e91a50c55f" providerId="ADAL" clId="{9B87643F-05BA-47D6-9489-6FAEAE7E1AFD}" dt="2020-06-19T02:28:20.260" v="294" actId="207"/>
          <ac:spMkLst>
            <pc:docMk/>
            <pc:sldMk cId="2218847742" sldId="280"/>
            <ac:spMk id="61" creationId="{EE871DC4-A7C0-40B4-BE4F-F3D984AB2934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66" creationId="{DF26F80D-7B07-48FF-8203-DDDC9AFD5B3F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70" creationId="{A957E709-5CA6-4EAD-8C27-73854E950F74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73" creationId="{2258E75D-6900-4D4F-B447-89E8F6433453}"/>
          </ac:spMkLst>
        </pc:spChg>
        <pc:spChg chg="add mod">
          <ac:chgData name="Yang Ou" userId="223bedba-f607-4ceb-b373-03e91a50c55f" providerId="ADAL" clId="{9B87643F-05BA-47D6-9489-6FAEAE7E1AFD}" dt="2020-06-19T02:21:38.916" v="291" actId="1076"/>
          <ac:spMkLst>
            <pc:docMk/>
            <pc:sldMk cId="2218847742" sldId="280"/>
            <ac:spMk id="80" creationId="{4967F4DC-9B54-4999-9CB0-2FE4DBD18866}"/>
          </ac:spMkLst>
        </pc:sp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18" creationId="{6CB9B76D-87F5-4E1F-B8E9-DC5647065541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22" creationId="{D67B1EC6-500D-4C2E-9376-7186D3C3E510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23" creationId="{B354CBAD-B531-46B0-AB8C-A247345E157D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24" creationId="{DE7BB87E-02D1-4A9A-8153-8A5462130813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25" creationId="{E03ABC64-C6E4-4391-BA14-37EC90F9AE40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27" creationId="{A508796D-2E51-4F43-914F-9720B42EFED9}"/>
          </ac:cxnSpMkLst>
        </pc:cxnChg>
        <pc:cxnChg chg="add del mod">
          <ac:chgData name="Yang Ou" userId="223bedba-f607-4ceb-b373-03e91a50c55f" providerId="ADAL" clId="{9B87643F-05BA-47D6-9489-6FAEAE7E1AFD}" dt="2020-06-19T02:03:17.396" v="157" actId="11529"/>
          <ac:cxnSpMkLst>
            <pc:docMk/>
            <pc:sldMk cId="2218847742" sldId="280"/>
            <ac:cxnSpMk id="29" creationId="{231499F5-D4E5-4BA7-8C4A-C0F5E32498F3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31" creationId="{887C5965-219A-42C5-A3CC-289F1E9A1469}"/>
          </ac:cxnSpMkLst>
        </pc:cxnChg>
        <pc:cxnChg chg="add del mod">
          <ac:chgData name="Yang Ou" userId="223bedba-f607-4ceb-b373-03e91a50c55f" providerId="ADAL" clId="{9B87643F-05BA-47D6-9489-6FAEAE7E1AFD}" dt="2020-06-19T02:08:16.181" v="222" actId="478"/>
          <ac:cxnSpMkLst>
            <pc:docMk/>
            <pc:sldMk cId="2218847742" sldId="280"/>
            <ac:cxnSpMk id="33" creationId="{ED350D4E-0FF0-459E-9C3E-BE89BE9902BD}"/>
          </ac:cxnSpMkLst>
        </pc:cxnChg>
        <pc:cxnChg chg="add del mod">
          <ac:chgData name="Yang Ou" userId="223bedba-f607-4ceb-b373-03e91a50c55f" providerId="ADAL" clId="{9B87643F-05BA-47D6-9489-6FAEAE7E1AFD}" dt="2020-06-19T02:08:16.984" v="223" actId="478"/>
          <ac:cxnSpMkLst>
            <pc:docMk/>
            <pc:sldMk cId="2218847742" sldId="280"/>
            <ac:cxnSpMk id="45" creationId="{2AF168C7-50DB-437D-8AE8-3091CFE52872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47" creationId="{C6E25963-3725-464E-84AD-5B39429F38DC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53" creationId="{0DF817DF-D086-413C-B348-69213E5B5F1F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55" creationId="{96FF1179-FE76-463F-8B2B-E5E545E655F2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57" creationId="{AB140537-92D8-4D18-93D3-58B6E0157302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63" creationId="{8D75FCB7-1AFF-46FD-A2A2-9B022C82548B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64" creationId="{66045694-19DE-4D8E-A4FB-6FAF3E5AB819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67" creationId="{7896C8D2-5EDA-4D2C-BABA-69B83A33ADF0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75" creationId="{E9EFF1A4-44A0-4667-B72E-38149FE163A4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77" creationId="{67CFD590-3309-49EA-9758-7B37D47D71B5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79" creationId="{C4608583-65AE-4EDF-BD58-8F5925A16BF3}"/>
          </ac:cxnSpMkLst>
        </pc:cxnChg>
        <pc:cxnChg chg="add mod">
          <ac:chgData name="Yang Ou" userId="223bedba-f607-4ceb-b373-03e91a50c55f" providerId="ADAL" clId="{9B87643F-05BA-47D6-9489-6FAEAE7E1AFD}" dt="2020-06-19T02:21:38.916" v="291" actId="1076"/>
          <ac:cxnSpMkLst>
            <pc:docMk/>
            <pc:sldMk cId="2218847742" sldId="280"/>
            <ac:cxnSpMk id="82" creationId="{2EE94C16-C950-4B7B-A06A-3B45B81DBBE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0AF86-03D4-4FD2-A82B-FB695A231765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15C4-DDFD-44C8-AACF-12CBDCF5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2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each module config with corresponding schema</a:t>
            </a:r>
          </a:p>
          <a:p>
            <a:r>
              <a:rPr lang="en-US" dirty="0"/>
              <a:t>Validate </a:t>
            </a:r>
            <a:r>
              <a:rPr lang="en-US" dirty="0" err="1"/>
              <a:t>globalConfig</a:t>
            </a:r>
            <a:r>
              <a:rPr lang="en-US" dirty="0"/>
              <a:t> with all schemas.</a:t>
            </a:r>
          </a:p>
          <a:p>
            <a:r>
              <a:rPr lang="en-US" dirty="0"/>
              <a:t>Validate each dependency module config with all corresponding schemas.</a:t>
            </a:r>
          </a:p>
          <a:p>
            <a:endParaRPr lang="en-US" dirty="0"/>
          </a:p>
          <a:p>
            <a:r>
              <a:rPr lang="en-US" dirty="0"/>
              <a:t>Allow default value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submodule appears in config will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C15C4-DDFD-44C8-AACF-12CBDCF5AD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6488-82E8-44FA-8E4C-28726408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EA0F7-6C7A-4EBE-82B4-045CC7DF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65B3-BCFB-47CD-AA0C-65A5F0FE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53D5-1143-4F82-BADB-32E121D7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19A7-ACE6-4504-B59C-12743EA6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432A-0C8D-49E1-8097-1827334B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97A50-E4C5-4D02-BE00-FCD84B7B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AD6A-C514-401D-AF63-666F0AD0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3E94-D6D1-4451-9F69-0CBD8437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07B7-6F63-4EA7-A9EA-A83AEFBB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3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F4476-BBB1-4F0F-A2ED-9C6A55C4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A5170-F9C3-46F8-988B-49E4D3FB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877C-F40F-4349-B264-C55FE362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0FA2-A1C4-42E8-9BC8-4D4635C7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C00C-5F8B-462A-8A92-CFC40486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9D6-2647-4FF6-A927-A7136CE8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7211-5369-48EC-B6D3-FBAFB658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3C02-ABE2-4EF9-850F-94B3592A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9B0B-F1D1-487A-AC91-A49A3F22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8964-29A2-4021-B7FF-1F5AE073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D3ED-29B7-458D-9044-051ED480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8B89-FEB7-46C0-8C13-0C65F172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FB1C-DA55-487B-8DDC-0D47BA1A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E2C5-1B64-4952-8EE1-DEFDFCD6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292B-92A2-4A29-8F7E-8A4832FA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A7A2-4FA8-443F-A864-8C8AD28E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D7CC-48D8-48F2-9ECD-281FD2E80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E6D3D-FD9A-430C-BB44-C86DC26B2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AB84-4F9D-4021-8FB4-7B636BE6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7273-99BE-479F-85F4-85454218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20810-9B5C-4361-89C0-BC3FFCFF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0271-0EBD-4700-B37C-14DBB25F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84BC-FB32-473C-A3AD-B3AA7FF3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865A1-18BC-4285-B2C0-22BC1C9E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18933-47B7-4517-9BF8-50BF06199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800B4-A5FE-4F74-9584-E706453B3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76B2B-DFBD-4BFF-AAB9-6E2680DE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53629-256A-4FDE-9097-FF1188C2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9A1E5-5C1E-4C7D-8830-D08225C5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612E-82AC-4C87-99C8-A4135427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3EFB-0D7C-4DCE-972A-B3D26FBA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4BE63-B3CD-4EE6-9066-876F3E55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113F6-C126-47E1-9C4F-67030059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DC3BA-4742-46EF-A3A6-4B82069A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CAAB8-BD88-45D5-A047-7346F026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EF6B-A12B-471A-B73D-31470CBB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CBF-4220-4E2C-B998-60C2478B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EAB1-5332-4FAD-915D-39F197A7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BE3D8-C3C2-4F49-A792-96DC8508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1E364-4EB7-402F-9EB5-3ABC1561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A4A82-8DCF-4BAF-944F-EEF505D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B3600-F9EC-4373-B359-A8A674C2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F62D-B33D-4FCA-8EF7-ABB25B0E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AA108-D4A9-4BD5-AFAA-013D0A2C2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21D3F-FF40-46FD-921A-FB5CE63E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8B51-0B9F-4127-A003-8D3357FF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C2EA-287F-4307-AB62-84022C5F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E0740-C110-4E09-9A43-23766AC3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73020-8CDB-47DC-911D-8E3394CB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0FF73-3E56-4EBB-8BCA-B66D721F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A664-E8DA-4F3E-BCE0-88B4A3A8C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A5AE-2BBD-486C-A206-E2BAEB185B0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434E-9371-4882-B63E-60CD5354B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8B15-239C-444E-B920-17B6E206E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31D5-A704-4861-8ED5-0E18C72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A9F7-D15F-452A-B8A7-75FA1CDD9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507" y="1203568"/>
            <a:ext cx="8940801" cy="1699023"/>
          </a:xfrm>
        </p:spPr>
        <p:txBody>
          <a:bodyPr>
            <a:normAutofit/>
          </a:bodyPr>
          <a:lstStyle/>
          <a:p>
            <a:r>
              <a:rPr lang="en-US" sz="4000" dirty="0"/>
              <a:t>Marketplace New Design &amp; 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3E44-E376-4E48-A0D2-60D58432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507" y="3779887"/>
            <a:ext cx="8815754" cy="1173162"/>
          </a:xfrm>
        </p:spPr>
        <p:txBody>
          <a:bodyPr/>
          <a:lstStyle/>
          <a:p>
            <a:r>
              <a:rPr lang="en-US" dirty="0"/>
              <a:t>2020.6.12</a:t>
            </a:r>
          </a:p>
        </p:txBody>
      </p:sp>
    </p:spTree>
    <p:extLst>
      <p:ext uri="{BB962C8B-B14F-4D97-AF65-F5344CB8AC3E}">
        <p14:creationId xmlns:p14="http://schemas.microsoft.com/office/powerpoint/2010/main" val="372362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白板上的文字&#10;&#10;描述已自动生成">
            <a:extLst>
              <a:ext uri="{FF2B5EF4-FFF2-40B4-BE49-F238E27FC236}">
                <a16:creationId xmlns:a16="http://schemas.microsoft.com/office/drawing/2014/main" id="{3269DAA5-0A93-4221-8804-C250133C7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0"/>
            <a:ext cx="5143500" cy="6858000"/>
          </a:xfrm>
          <a:prstGeom prst="rect">
            <a:avLst/>
          </a:prstGeom>
        </p:spPr>
      </p:pic>
      <p:pic>
        <p:nvPicPr>
          <p:cNvPr id="9" name="图片 8" descr="白板上的文字&#10;&#10;描述已自动生成">
            <a:extLst>
              <a:ext uri="{FF2B5EF4-FFF2-40B4-BE49-F238E27FC236}">
                <a16:creationId xmlns:a16="http://schemas.microsoft.com/office/drawing/2014/main" id="{422F445F-C33A-4C17-AABB-36D07346E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板上的文字&#10;&#10;描述已自动生成">
            <a:extLst>
              <a:ext uri="{FF2B5EF4-FFF2-40B4-BE49-F238E27FC236}">
                <a16:creationId xmlns:a16="http://schemas.microsoft.com/office/drawing/2014/main" id="{AF03D522-5548-4F2E-B8DD-2A386CA2D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7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6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688CDD-D030-4F56-81AF-EF2A1B1C1C8F}"/>
              </a:ext>
            </a:extLst>
          </p:cNvPr>
          <p:cNvSpPr/>
          <p:nvPr/>
        </p:nvSpPr>
        <p:spPr>
          <a:xfrm>
            <a:off x="864834" y="171451"/>
            <a:ext cx="523116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Marketplace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4E8898-D429-4AA2-82F6-BFE29DEC52B6}"/>
              </a:ext>
            </a:extLst>
          </p:cNvPr>
          <p:cNvSpPr/>
          <p:nvPr/>
        </p:nvSpPr>
        <p:spPr>
          <a:xfrm>
            <a:off x="864834" y="742951"/>
            <a:ext cx="97913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Template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B4BE84-60BF-4309-A101-8BD61B3B3AE0}"/>
              </a:ext>
            </a:extLst>
          </p:cNvPr>
          <p:cNvSpPr/>
          <p:nvPr/>
        </p:nvSpPr>
        <p:spPr>
          <a:xfrm>
            <a:off x="1927841" y="742951"/>
            <a:ext cx="97913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Data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1BF485-215E-46F8-9D14-8850AF49FC04}"/>
              </a:ext>
            </a:extLst>
          </p:cNvPr>
          <p:cNvSpPr/>
          <p:nvPr/>
        </p:nvSpPr>
        <p:spPr>
          <a:xfrm>
            <a:off x="5116864" y="742951"/>
            <a:ext cx="97913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Image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08057C-8D23-4E69-9E71-D4C609162FF3}"/>
              </a:ext>
            </a:extLst>
          </p:cNvPr>
          <p:cNvSpPr/>
          <p:nvPr/>
        </p:nvSpPr>
        <p:spPr>
          <a:xfrm>
            <a:off x="4053855" y="742951"/>
            <a:ext cx="97913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Model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52BB53-D5AD-47FC-8509-534133B2590E}"/>
              </a:ext>
            </a:extLst>
          </p:cNvPr>
          <p:cNvSpPr/>
          <p:nvPr/>
        </p:nvSpPr>
        <p:spPr>
          <a:xfrm>
            <a:off x="2990848" y="742951"/>
            <a:ext cx="97913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Tutorial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778A39-38B6-4F53-ABDF-8A594C89CFF3}"/>
              </a:ext>
            </a:extLst>
          </p:cNvPr>
          <p:cNvSpPr/>
          <p:nvPr/>
        </p:nvSpPr>
        <p:spPr>
          <a:xfrm>
            <a:off x="2990848" y="1541541"/>
            <a:ext cx="971552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Tutorial Doc 01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7C9CA5-88AD-4661-ADD9-57C9CD56C1A5}"/>
              </a:ext>
            </a:extLst>
          </p:cNvPr>
          <p:cNvSpPr/>
          <p:nvPr/>
        </p:nvSpPr>
        <p:spPr>
          <a:xfrm>
            <a:off x="2990848" y="2160657"/>
            <a:ext cx="971552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Data 01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F4CA13-6572-460D-ABA2-66111F05BB81}"/>
              </a:ext>
            </a:extLst>
          </p:cNvPr>
          <p:cNvSpPr/>
          <p:nvPr/>
        </p:nvSpPr>
        <p:spPr>
          <a:xfrm>
            <a:off x="2990848" y="2809243"/>
            <a:ext cx="971552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Template 01</a:t>
            </a:r>
          </a:p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(training)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5F50FA-2D10-4D14-BF99-348382F7C305}"/>
              </a:ext>
            </a:extLst>
          </p:cNvPr>
          <p:cNvSpPr/>
          <p:nvPr/>
        </p:nvSpPr>
        <p:spPr>
          <a:xfrm>
            <a:off x="2990848" y="3428359"/>
            <a:ext cx="971552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Check list (#01)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B9B76D-87F5-4E1F-B8E9-DC564706554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476624" y="1133473"/>
            <a:ext cx="3792" cy="40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7B1EC6-500D-4C2E-9376-7186D3C3E51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476624" y="1932063"/>
            <a:ext cx="0" cy="22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354CBAD-B531-46B0-AB8C-A247345E157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3476624" y="2551179"/>
            <a:ext cx="0" cy="25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03ABC64-C6E4-4391-BA14-37EC90F9AE40}"/>
              </a:ext>
            </a:extLst>
          </p:cNvPr>
          <p:cNvCxnSpPr>
            <a:cxnSpLocks/>
          </p:cNvCxnSpPr>
          <p:nvPr/>
        </p:nvCxnSpPr>
        <p:spPr>
          <a:xfrm flipH="1">
            <a:off x="3476624" y="3199736"/>
            <a:ext cx="3792" cy="2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508796D-2E51-4F43-914F-9720B42EFED9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 rot="16200000" flipH="1">
            <a:off x="2092906" y="1457975"/>
            <a:ext cx="1222445" cy="573439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87C5965-219A-42C5-A3CC-289F1E9A14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1237110" y="1250765"/>
            <a:ext cx="1871031" cy="163644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8C09D3B-9555-4556-8A2C-98FAB59720B3}"/>
              </a:ext>
            </a:extLst>
          </p:cNvPr>
          <p:cNvSpPr/>
          <p:nvPr/>
        </p:nvSpPr>
        <p:spPr>
          <a:xfrm>
            <a:off x="7025568" y="742951"/>
            <a:ext cx="971552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Submit job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701D3A-77CF-4968-9603-F920C3ACF282}"/>
              </a:ext>
            </a:extLst>
          </p:cNvPr>
          <p:cNvSpPr/>
          <p:nvPr/>
        </p:nvSpPr>
        <p:spPr>
          <a:xfrm>
            <a:off x="7025568" y="171451"/>
            <a:ext cx="2289882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PAI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7423D8E-6D8A-4A7C-8DB3-8E8EBEDF7476}"/>
              </a:ext>
            </a:extLst>
          </p:cNvPr>
          <p:cNvSpPr/>
          <p:nvPr/>
        </p:nvSpPr>
        <p:spPr>
          <a:xfrm>
            <a:off x="8336314" y="742951"/>
            <a:ext cx="97913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Job detail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5973028-E598-43C7-A576-C0BF0F026A23}"/>
              </a:ext>
            </a:extLst>
          </p:cNvPr>
          <p:cNvSpPr/>
          <p:nvPr/>
        </p:nvSpPr>
        <p:spPr>
          <a:xfrm>
            <a:off x="7021776" y="1618443"/>
            <a:ext cx="97913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Submit 01 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2DFDC4B-BC04-4486-B9DB-C533713B03C3}"/>
              </a:ext>
            </a:extLst>
          </p:cNvPr>
          <p:cNvSpPr/>
          <p:nvPr/>
        </p:nvSpPr>
        <p:spPr>
          <a:xfrm>
            <a:off x="8336314" y="1618443"/>
            <a:ext cx="97913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Job 01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6E25963-3725-464E-84AD-5B39429F38DC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000912" y="1813704"/>
            <a:ext cx="33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FC2BEBF-8377-4D9B-9A71-7CDD143D6EEB}"/>
              </a:ext>
            </a:extLst>
          </p:cNvPr>
          <p:cNvSpPr/>
          <p:nvPr/>
        </p:nvSpPr>
        <p:spPr>
          <a:xfrm>
            <a:off x="2990848" y="4047475"/>
            <a:ext cx="971552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Data 02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DF817DF-D086-413C-B348-69213E5B5F1F}"/>
              </a:ext>
            </a:extLst>
          </p:cNvPr>
          <p:cNvCxnSpPr>
            <a:stCxn id="16" idx="3"/>
            <a:endCxn id="42" idx="1"/>
          </p:cNvCxnSpPr>
          <p:nvPr/>
        </p:nvCxnSpPr>
        <p:spPr>
          <a:xfrm flipV="1">
            <a:off x="3962400" y="1813704"/>
            <a:ext cx="3059376" cy="1809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96FF1179-FE76-463F-8B2B-E5E545E655F2}"/>
              </a:ext>
            </a:extLst>
          </p:cNvPr>
          <p:cNvCxnSpPr>
            <a:stCxn id="43" idx="2"/>
            <a:endCxn id="51" idx="3"/>
          </p:cNvCxnSpPr>
          <p:nvPr/>
        </p:nvCxnSpPr>
        <p:spPr>
          <a:xfrm rot="5400000">
            <a:off x="5277256" y="694109"/>
            <a:ext cx="2233771" cy="4863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AB140537-92D8-4D18-93D3-58B6E0157302}"/>
              </a:ext>
            </a:extLst>
          </p:cNvPr>
          <p:cNvCxnSpPr>
            <a:cxnSpLocks/>
            <a:stCxn id="6" idx="2"/>
            <a:endCxn id="51" idx="1"/>
          </p:cNvCxnSpPr>
          <p:nvPr/>
        </p:nvCxnSpPr>
        <p:spPr>
          <a:xfrm rot="16200000" flipH="1">
            <a:off x="1149497" y="2401384"/>
            <a:ext cx="3109263" cy="573439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EE871DC4-A7C0-40B4-BE4F-F3D984AB2934}"/>
              </a:ext>
            </a:extLst>
          </p:cNvPr>
          <p:cNvSpPr/>
          <p:nvPr/>
        </p:nvSpPr>
        <p:spPr>
          <a:xfrm>
            <a:off x="2990848" y="4661864"/>
            <a:ext cx="971552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Template 02</a:t>
            </a:r>
          </a:p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(inference)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D75FCB7-1AFF-46FD-A2A2-9B022C82548B}"/>
              </a:ext>
            </a:extLst>
          </p:cNvPr>
          <p:cNvCxnSpPr>
            <a:cxnSpLocks/>
            <a:stCxn id="51" idx="2"/>
            <a:endCxn id="61" idx="0"/>
          </p:cNvCxnSpPr>
          <p:nvPr/>
        </p:nvCxnSpPr>
        <p:spPr>
          <a:xfrm>
            <a:off x="3476624" y="4437997"/>
            <a:ext cx="0" cy="22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DF26F80D-7B07-48FF-8203-DDDC9AFD5B3F}"/>
              </a:ext>
            </a:extLst>
          </p:cNvPr>
          <p:cNvSpPr/>
          <p:nvPr/>
        </p:nvSpPr>
        <p:spPr>
          <a:xfrm>
            <a:off x="2990848" y="5280980"/>
            <a:ext cx="971552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Check list (#02)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896C8D2-5EDA-4D2C-BABA-69B83A33ADF0}"/>
              </a:ext>
            </a:extLst>
          </p:cNvPr>
          <p:cNvCxnSpPr/>
          <p:nvPr/>
        </p:nvCxnSpPr>
        <p:spPr>
          <a:xfrm>
            <a:off x="3476624" y="5052386"/>
            <a:ext cx="0" cy="22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A957E709-5CA6-4EAD-8C27-73854E950F74}"/>
              </a:ext>
            </a:extLst>
          </p:cNvPr>
          <p:cNvSpPr/>
          <p:nvPr/>
        </p:nvSpPr>
        <p:spPr>
          <a:xfrm>
            <a:off x="7098688" y="5281165"/>
            <a:ext cx="97913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Submit 02 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258E75D-6900-4D4F-B447-89E8F6433453}"/>
              </a:ext>
            </a:extLst>
          </p:cNvPr>
          <p:cNvSpPr/>
          <p:nvPr/>
        </p:nvSpPr>
        <p:spPr>
          <a:xfrm>
            <a:off x="8510240" y="5280980"/>
            <a:ext cx="97913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Job 02</a:t>
            </a: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9EFF1A4-44A0-4667-B72E-38149FE163A4}"/>
              </a:ext>
            </a:extLst>
          </p:cNvPr>
          <p:cNvCxnSpPr>
            <a:stCxn id="66" idx="3"/>
            <a:endCxn id="70" idx="1"/>
          </p:cNvCxnSpPr>
          <p:nvPr/>
        </p:nvCxnSpPr>
        <p:spPr>
          <a:xfrm>
            <a:off x="3962400" y="5476241"/>
            <a:ext cx="3136288" cy="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7CFD590-3309-49EA-9758-7B37D47D71B5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 flipV="1">
            <a:off x="8077824" y="5476241"/>
            <a:ext cx="432416" cy="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4608583-65AE-4EDF-BD58-8F5925A16BF3}"/>
              </a:ext>
            </a:extLst>
          </p:cNvPr>
          <p:cNvCxnSpPr>
            <a:cxnSpLocks/>
            <a:stCxn id="73" idx="3"/>
            <a:endCxn id="80" idx="1"/>
          </p:cNvCxnSpPr>
          <p:nvPr/>
        </p:nvCxnSpPr>
        <p:spPr>
          <a:xfrm flipV="1">
            <a:off x="9489376" y="5467695"/>
            <a:ext cx="824970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4967F4DC-9B54-4999-9CB0-2FE4DBD18866}"/>
              </a:ext>
            </a:extLst>
          </p:cNvPr>
          <p:cNvSpPr/>
          <p:nvPr/>
        </p:nvSpPr>
        <p:spPr>
          <a:xfrm>
            <a:off x="10314346" y="5272434"/>
            <a:ext cx="979136" cy="39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ysClr val="windowText" lastClr="000000"/>
                </a:solidFill>
              </a:rPr>
              <a:t>Service(URL)</a:t>
            </a:r>
            <a:endParaRPr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EE94C16-C950-4B7B-A06A-3B45B81DBBE3}"/>
              </a:ext>
            </a:extLst>
          </p:cNvPr>
          <p:cNvCxnSpPr>
            <a:stCxn id="5" idx="2"/>
            <a:endCxn id="61" idx="1"/>
          </p:cNvCxnSpPr>
          <p:nvPr/>
        </p:nvCxnSpPr>
        <p:spPr>
          <a:xfrm rot="16200000" flipH="1">
            <a:off x="310799" y="2177076"/>
            <a:ext cx="3723652" cy="163644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4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127</Words>
  <Application>Microsoft Office PowerPoint</Application>
  <PresentationFormat>宽屏</PresentationFormat>
  <Paragraphs>39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Marketplace New Design &amp; User Story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Xiaobing Guo</dc:creator>
  <cp:lastModifiedBy>Mingliang Tao</cp:lastModifiedBy>
  <cp:revision>234</cp:revision>
  <dcterms:created xsi:type="dcterms:W3CDTF">2020-04-15T07:08:17Z</dcterms:created>
  <dcterms:modified xsi:type="dcterms:W3CDTF">2020-06-19T11:24:50Z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2020-04-15T07:08:23.9632997Z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92872d18-ee46-4f00-8dcc-8494d8162df9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