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1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08" y="-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0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9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1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2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4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1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8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6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4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/>
              <a:t>Introduction to </a:t>
            </a:r>
            <a:r>
              <a:rPr lang="en-US" altLang="zh-TW" sz="4800" dirty="0" smtClean="0"/>
              <a:t>Algorithms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</a:t>
            </a:r>
          </a:p>
          <a:p>
            <a:pPr eaLnBrk="1" hangingPunct="1"/>
            <a:r>
              <a:rPr lang="en-US" altLang="zh-TW" dirty="0" smtClean="0"/>
              <a:t>Graph &amp; Trees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19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program which uses an adjacency matrix to judge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whether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its corresponding graph is connected or not. (50%)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number of connected components of its corresponding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 (50%)</a:t>
            </a:r>
          </a:p>
        </p:txBody>
      </p:sp>
    </p:spTree>
    <p:extLst>
      <p:ext uri="{BB962C8B-B14F-4D97-AF65-F5344CB8AC3E}">
        <p14:creationId xmlns:p14="http://schemas.microsoft.com/office/powerpoint/2010/main" val="270197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1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609600" y="4509120"/>
            <a:ext cx="8138864" cy="151068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Not a connected graph;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 connected components.</a:t>
            </a:r>
          </a:p>
        </p:txBody>
      </p:sp>
      <p:graphicFrame>
        <p:nvGraphicFramePr>
          <p:cNvPr id="18" name="Object 5"/>
          <p:cNvGraphicFramePr>
            <a:graphicFrameLocks/>
          </p:cNvGraphicFramePr>
          <p:nvPr/>
        </p:nvGraphicFramePr>
        <p:xfrm>
          <a:off x="5292080" y="1556792"/>
          <a:ext cx="3173412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方程式" r:id="rId3" imgW="1485720" imgH="1549080" progId="Equation.2">
                  <p:embed/>
                </p:oleObj>
              </mc:Choice>
              <mc:Fallback>
                <p:oleObj name="方程式" r:id="rId3" imgW="1485720" imgH="15490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556792"/>
                        <a:ext cx="3173412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27"/>
          <p:cNvGrpSpPr>
            <a:grpSpLocks/>
          </p:cNvGrpSpPr>
          <p:nvPr/>
        </p:nvGrpSpPr>
        <p:grpSpPr bwMode="auto">
          <a:xfrm>
            <a:off x="1547664" y="1628800"/>
            <a:ext cx="2870200" cy="2855913"/>
            <a:chOff x="638" y="517"/>
            <a:chExt cx="3238" cy="3274"/>
          </a:xfrm>
        </p:grpSpPr>
        <p:sp>
          <p:nvSpPr>
            <p:cNvPr id="20" name="Oval 28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新細明體" charset="-120"/>
                </a:rPr>
                <a:t>1</a:t>
              </a:r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" name="Group 31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48" name="Oval 32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49" name="Oval 33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50" name="Oval 34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51" name="Line 35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36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Group 37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43" name="Oval 38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44" name="Oval 39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45" name="Oval 40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新細明體" charset="-120"/>
                </a:rPr>
                <a:t>7</a:t>
              </a: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638" y="517"/>
              <a:ext cx="208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新細明體" charset="-12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2728" y="571"/>
              <a:ext cx="208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新細明體" charset="-12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2526" y="3405"/>
              <a:ext cx="20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zh-TW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新細明體" charset="-120"/>
              </a:endParaRPr>
            </a:p>
          </p:txBody>
        </p:sp>
      </p:grp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3059832" y="314096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 dirty="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84075515"/>
      </p:ext>
    </p:extLst>
  </p:cSld>
  <p:clrMapOvr>
    <a:masterClrMapping/>
  </p:clrMapOvr>
</p:sld>
</file>

<file path=ppt/theme/theme1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66</Words>
  <Application>Microsoft Office PowerPoint</Application>
  <PresentationFormat>如螢幕大小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1_Radial</vt:lpstr>
      <vt:lpstr>方程式</vt:lpstr>
      <vt:lpstr>Introduction to Algorithms  </vt:lpstr>
      <vt:lpstr>HomeWorks-1</vt:lpstr>
      <vt:lpstr>Example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TCUSER</dc:creator>
  <cp:lastModifiedBy>TCUSER</cp:lastModifiedBy>
  <cp:revision>9</cp:revision>
  <dcterms:created xsi:type="dcterms:W3CDTF">2018-09-25T08:12:38Z</dcterms:created>
  <dcterms:modified xsi:type="dcterms:W3CDTF">2024-09-24T09:51:01Z</dcterms:modified>
</cp:coreProperties>
</file>