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64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FB7AD-6D03-412A-A263-DCF59EDED4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8B0D9-0C95-4848-A8AA-794BD9ECBB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B2E6-AFA1-4341-8A07-DD10353367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DB501-1809-4658-A12C-B0A578780A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443BA-21C4-426B-9AF3-0DB90690BE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B3D36-4694-4590-8940-23BE06FF92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6E21-04F9-4D28-99B5-52D126A882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38410-2D98-41BA-BDD9-BA52DE143F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7034-6337-4A43-8151-76B8D1F183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13574-CDDF-4EAA-8637-CC9F78D982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E616-33EF-43F4-88FC-FDA0A10898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B4468428-C256-42F0-B5E2-2727D4C70D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Quick Sort</a:t>
            </a:r>
            <a:endParaRPr lang="en-US" altLang="zh-TW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66856" cy="44196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1.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 Quick sort program to sort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list of integers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(80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%);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2. Analyze the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time complexities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of your algorithm</a:t>
            </a:r>
            <a:r>
              <a:rPr lang="zh-TW" altLang="en-US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1. In which situation is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the time complexity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O(</a:t>
            </a:r>
            <a:r>
              <a:rPr lang="en-US" altLang="zh-TW" i="1" dirty="0" err="1" smtClean="0">
                <a:solidFill>
                  <a:srgbClr val="000000"/>
                </a:solidFill>
                <a:latin typeface="Times New Roman"/>
                <a:sym typeface="Symbol"/>
              </a:rPr>
              <a:t>n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/>
                <a:sym typeface="Symbol"/>
              </a:rPr>
              <a:t>lg</a:t>
            </a:r>
            <a:r>
              <a:rPr lang="en-US" altLang="zh-TW" i="1" dirty="0" err="1" smtClean="0">
                <a:solidFill>
                  <a:srgbClr val="000000"/>
                </a:solidFill>
                <a:latin typeface="Times New Roman"/>
                <a:sym typeface="Symbol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) ?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In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which situation is the time complexity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O(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/>
                <a:sym typeface="Symbol"/>
              </a:rPr>
              <a:t>n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/>
                <a:sym typeface="Symbol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).(20%)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191</TotalTime>
  <Words>61</Words>
  <Application>Microsoft Office PowerPoint</Application>
  <PresentationFormat>如螢幕大小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Radial</vt:lpstr>
      <vt:lpstr>Introduction to Algorithms   </vt:lpstr>
      <vt:lpstr>Quick Sort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32</cp:revision>
  <dcterms:created xsi:type="dcterms:W3CDTF">2010-09-14T03:31:34Z</dcterms:created>
  <dcterms:modified xsi:type="dcterms:W3CDTF">2024-10-29T07:26:02Z</dcterms:modified>
</cp:coreProperties>
</file>