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63" r:id="rId3"/>
    <p:sldId id="260" r:id="rId4"/>
    <p:sldId id="261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64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FB7AD-6D03-412A-A263-DCF59EDED4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B0D9-0C95-4848-A8AA-794BD9ECB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B2E6-AFA1-4341-8A07-DD10353367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DB501-1809-4658-A12C-B0A578780A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43BA-21C4-426B-9AF3-0DB90690BE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B3D36-4694-4590-8940-23BE06FF92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46E21-04F9-4D28-99B5-52D126A882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38410-2D98-41BA-BDD9-BA52DE143F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7034-6337-4A43-8151-76B8D1F183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13574-CDDF-4EAA-8637-CC9F78D982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E616-33EF-43F4-88FC-FDA0A10898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</a:defRPr>
            </a:lvl1pPr>
          </a:lstStyle>
          <a:p>
            <a:pPr>
              <a:defRPr/>
            </a:pPr>
            <a:fld id="{B4468428-C256-42F0-B5E2-2727D4C70D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/>
              <a:t>Introduction to Algorithms </a:t>
            </a:r>
            <a:r>
              <a:rPr lang="en-US" altLang="zh-TW" dirty="0" smtClean="0"/>
              <a:t>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慈濟大學</a:t>
            </a:r>
          </a:p>
          <a:p>
            <a:pPr eaLnBrk="1" hangingPunct="1"/>
            <a:r>
              <a:rPr lang="zh-TW" altLang="en-US" smtClean="0"/>
              <a:t>醫學資訊學系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Counting-SORT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. Write a Counting-SORT algorithm to sort </a:t>
            </a:r>
            <a:r>
              <a:rPr lang="en-US" altLang="zh-TW" i="1" dirty="0">
                <a:latin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</a:rPr>
              <a:t> integers and </a:t>
            </a:r>
            <a:r>
              <a:rPr lang="en-US" altLang="zh-TW" dirty="0" smtClean="0">
                <a:latin typeface="Times New Roman" pitchFamily="18" charset="0"/>
              </a:rPr>
              <a:t>all integers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9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 pitchFamily="18" charset="2"/>
              </a:rPr>
              <a:t>, where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=10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, 10</a:t>
            </a:r>
            <a:r>
              <a:rPr lang="en-US" altLang="zh-TW" baseline="30000" dirty="0">
                <a:solidFill>
                  <a:srgbClr val="000000"/>
                </a:solidFill>
                <a:latin typeface="Times New Roman"/>
                <a:sym typeface="Symbol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.(40%)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. Output the required running time of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your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algorithm 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</a:rPr>
              <a:t>in 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mtClean="0">
                <a:solidFill>
                  <a:srgbClr val="000000"/>
                </a:solidFill>
                <a:latin typeface="Times New Roman"/>
                <a:sym typeface="Symbol"/>
              </a:rPr>
              <a:t>.(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10%)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12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Radix Sort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3. Write a Radix Sort algorithm to sort </a:t>
            </a:r>
            <a:r>
              <a:rPr lang="en-US" altLang="zh-TW" i="1" dirty="0">
                <a:latin typeface="Times New Roman" pitchFamily="18" charset="0"/>
              </a:rPr>
              <a:t>n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</a:rPr>
              <a:t>8-bit binary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and 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/>
                <a:sym typeface="Symbol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10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, 10</a:t>
            </a:r>
            <a:r>
              <a:rPr lang="en-US" altLang="zh-TW" baseline="30000" dirty="0" smtClean="0">
                <a:solidFill>
                  <a:srgbClr val="000000"/>
                </a:solidFill>
                <a:latin typeface="Times New Roman"/>
                <a:sym typeface="Symbol"/>
              </a:rPr>
              <a:t>3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US" altLang="zh-TW" i="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=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2, 4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bits each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sym typeface="Symbol"/>
              </a:rPr>
              <a:t>.(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40%)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4.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Output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the required running time of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your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algorithm in 3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  <a:sym typeface="Symbol"/>
              </a:rPr>
              <a:t>.(10%)</a:t>
            </a:r>
            <a:endParaRPr lang="en-US" altLang="zh-TW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776"/>
            <a:ext cx="7924800" cy="4607024"/>
          </a:xfrm>
        </p:spPr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75656" y="2636912"/>
            <a:ext cx="14029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11 10 00 01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01 01 10 10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11 11 00 00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01 01 01 01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10 10 10 01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11 11 11 11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10 00 01 00</a:t>
            </a:r>
            <a:endParaRPr lang="zh-TW" altLang="en-US" dirty="0"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3768" y="2564904"/>
            <a:ext cx="394836" cy="21602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>
            <a:off x="3995936" y="2612752"/>
            <a:ext cx="14029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11 10 00 01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01 01 10 10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11 11 00 00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01 01 01 01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10 10 10 01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11 11 11 11</a:t>
            </a:r>
          </a:p>
          <a:p>
            <a:r>
              <a:rPr lang="en-US" altLang="zh-TW" dirty="0" smtClean="0">
                <a:latin typeface="Century Gothic" pitchFamily="34" charset="0"/>
                <a:cs typeface="Times New Roman" pitchFamily="18" charset="0"/>
              </a:rPr>
              <a:t>10 00 01 00</a:t>
            </a:r>
            <a:endParaRPr lang="zh-TW" altLang="en-US" dirty="0"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697410" y="2540744"/>
            <a:ext cx="701474" cy="21602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91451" y="4941168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=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2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7984" y="4869160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Times New Roman"/>
              </a:rPr>
              <a:t>= </a:t>
            </a:r>
            <a:r>
              <a:rPr lang="en-US" altLang="zh-TW" dirty="0">
                <a:solidFill>
                  <a:srgbClr val="000000"/>
                </a:solidFill>
                <a:latin typeface="Times New Roman"/>
              </a:rPr>
              <a:t>4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740926"/>
      </p:ext>
    </p:extLst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184</TotalTime>
  <Words>163</Words>
  <Application>Microsoft Office PowerPoint</Application>
  <PresentationFormat>如螢幕大小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Radial</vt:lpstr>
      <vt:lpstr>Introduction to Algorithms   </vt:lpstr>
      <vt:lpstr>Counting-SORT</vt:lpstr>
      <vt:lpstr>Radix Sort</vt:lpstr>
      <vt:lpstr>Radix Sort</vt:lpstr>
    </vt:vector>
  </TitlesOfParts>
  <Company>CMT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TCUSER</cp:lastModifiedBy>
  <cp:revision>33</cp:revision>
  <dcterms:created xsi:type="dcterms:W3CDTF">2010-09-14T03:31:34Z</dcterms:created>
  <dcterms:modified xsi:type="dcterms:W3CDTF">2024-11-05T09:24:16Z</dcterms:modified>
</cp:coreProperties>
</file>