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jPxNcjl2/JGyq5p1mm3E+IEBDb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7ee1496e1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7ee1496e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7ee1496e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7ee1496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uild.fhir.org/ig/HL7/physical-activity/Questionnaire-Scen4Questionnaire.js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api.fhir.org/baseR4/QuestionnaireResponse/44700168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7ee1496e1_4_0"/>
          <p:cNvSpPr txBox="1"/>
          <p:nvPr>
            <p:ph type="ctrTitle"/>
          </p:nvPr>
        </p:nvSpPr>
        <p:spPr>
          <a:xfrm>
            <a:off x="1414725" y="1467244"/>
            <a:ext cx="4011600" cy="115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題目來源:</a:t>
            </a:r>
            <a:endParaRPr/>
          </a:p>
        </p:txBody>
      </p:sp>
      <p:sp>
        <p:nvSpPr>
          <p:cNvPr id="85" name="Google Shape;85;g2e7ee1496e1_4_0"/>
          <p:cNvSpPr txBox="1"/>
          <p:nvPr/>
        </p:nvSpPr>
        <p:spPr>
          <a:xfrm>
            <a:off x="1360075" y="2788100"/>
            <a:ext cx="9524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u="sng">
                <a:solidFill>
                  <a:schemeClr val="hlink"/>
                </a:solidFill>
                <a:hlinkClick r:id="rId3"/>
              </a:rPr>
              <a:t>https://build.fhir.org/ig/HL7/physical-activity/Questionnaire-Scen4Questionnaire.json.html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e7ee1496e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625" y="0"/>
            <a:ext cx="5720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e7ee1496e1_0_0"/>
          <p:cNvSpPr txBox="1"/>
          <p:nvPr/>
        </p:nvSpPr>
        <p:spPr>
          <a:xfrm>
            <a:off x="194000" y="278700"/>
            <a:ext cx="49455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這是一個FHIR Questionnaire的JSON文件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g2e7ee1496e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50" y="1330500"/>
            <a:ext cx="4531325" cy="54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576500" y="538125"/>
            <a:ext cx="50196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rPr lang="zh-TW" sz="4000"/>
              <a:t>問卷回答網址(</a:t>
            </a:r>
            <a:r>
              <a:rPr lang="zh-TW" sz="4000"/>
              <a:t>結果</a:t>
            </a:r>
            <a:r>
              <a:rPr lang="zh-TW" sz="4000"/>
              <a:t>):</a:t>
            </a:r>
            <a:endParaRPr sz="4000"/>
          </a:p>
        </p:txBody>
      </p:sp>
      <p:sp>
        <p:nvSpPr>
          <p:cNvPr id="98" name="Google Shape;98;p1"/>
          <p:cNvSpPr txBox="1"/>
          <p:nvPr/>
        </p:nvSpPr>
        <p:spPr>
          <a:xfrm>
            <a:off x="465014" y="1788277"/>
            <a:ext cx="524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https://hapi.fhir.org/baseR4/QuestionnaireResponse/44700168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7955" y="0"/>
            <a:ext cx="5840917" cy="65493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"/>
          <p:cNvCxnSpPr/>
          <p:nvPr/>
        </p:nvCxnSpPr>
        <p:spPr>
          <a:xfrm>
            <a:off x="5285232" y="4160520"/>
            <a:ext cx="126187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" name="Google Shape;101;p1"/>
          <p:cNvSpPr txBox="1"/>
          <p:nvPr/>
        </p:nvSpPr>
        <p:spPr>
          <a:xfrm>
            <a:off x="2077175" y="3975875"/>
            <a:ext cx="338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點一下跳轉網頁查看問卷題目: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"/>
          <p:cNvCxnSpPr/>
          <p:nvPr/>
        </p:nvCxnSpPr>
        <p:spPr>
          <a:xfrm>
            <a:off x="5382768" y="4568952"/>
            <a:ext cx="126187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" name="Google Shape;103;p1"/>
          <p:cNvSpPr txBox="1"/>
          <p:nvPr/>
        </p:nvSpPr>
        <p:spPr>
          <a:xfrm>
            <a:off x="1297975" y="4437325"/>
            <a:ext cx="40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點一下跳轉網頁查看填寫問卷者(病患):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5465064" y="5690616"/>
            <a:ext cx="126187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" name="Google Shape;105;p1"/>
          <p:cNvSpPr txBox="1"/>
          <p:nvPr/>
        </p:nvSpPr>
        <p:spPr>
          <a:xfrm>
            <a:off x="2943444" y="5483110"/>
            <a:ext cx="2557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填寫問卷者回答的答案: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3020618" y="6319882"/>
            <a:ext cx="2557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填寫問卷者回答的答案: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"/>
          <p:cNvCxnSpPr/>
          <p:nvPr/>
        </p:nvCxnSpPr>
        <p:spPr>
          <a:xfrm>
            <a:off x="5500691" y="6512768"/>
            <a:ext cx="126187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/>
        </p:nvSpPr>
        <p:spPr>
          <a:xfrm>
            <a:off x="715518" y="455415"/>
            <a:ext cx="381990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問卷題目: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6838950" y="455415"/>
            <a:ext cx="359435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病患資料:</a:t>
            </a:r>
            <a:endParaRPr/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43" y="1163341"/>
            <a:ext cx="4926055" cy="5694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163301"/>
            <a:ext cx="5894500" cy="364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2024-06-24T17:52:20Z</dcterms:created>
  <dc:creator>沈傳諺</dc:creator>
</cp:coreProperties>
</file>