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8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graph 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representation. Write a program which has the following functions.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transfer into an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lists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of 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(40%)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depth first search;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(30%)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breadth first search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(30%)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3067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784"/>
            <a:ext cx="3774359" cy="310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412776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4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509120"/>
            <a:ext cx="8820472" cy="1510680"/>
          </a:xfrm>
        </p:spPr>
        <p:txBody>
          <a:bodyPr/>
          <a:lstStyle/>
          <a:p>
            <a:pPr lvl="0"/>
            <a:r>
              <a:rPr kumimoji="0" lang="en-US" altLang="zh-TW" dirty="0">
                <a:solidFill>
                  <a:sysClr val="windowText" lastClr="000000"/>
                </a:solidFill>
                <a:ea typeface="新細明體" charset="-120"/>
              </a:rPr>
              <a:t>D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epth 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f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irst 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s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earch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: 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7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4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6</a:t>
            </a:r>
          </a:p>
          <a:p>
            <a:pPr marL="0" indent="0">
              <a:buNone/>
            </a:pP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7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7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4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7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6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</a:t>
            </a:r>
            <a:endParaRPr kumimoji="0" lang="en-US" altLang="zh-TW" dirty="0" smtClean="0">
              <a:solidFill>
                <a:sysClr val="windowText" lastClr="000000"/>
              </a:solidFill>
              <a:ea typeface="新細明體" charset="-120"/>
            </a:endParaRPr>
          </a:p>
          <a:p>
            <a:r>
              <a:rPr kumimoji="0" lang="en-US" altLang="zh-TW" dirty="0">
                <a:solidFill>
                  <a:sysClr val="windowText" lastClr="000000"/>
                </a:solidFill>
                <a:ea typeface="新細明體" charset="-120"/>
              </a:rPr>
              <a:t>B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readth 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f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irst search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: 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4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6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7</a:t>
            </a:r>
          </a:p>
          <a:p>
            <a:pPr marL="0" indent="0">
              <a:buNone/>
            </a:pPr>
            <a:r>
              <a:rPr kumimoji="0" lang="en-US" altLang="zh-TW" dirty="0">
                <a:solidFill>
                  <a:sysClr val="windowText" lastClr="000000"/>
                </a:solidFill>
                <a:ea typeface="新細明體" charset="-120"/>
              </a:rPr>
              <a:t>(</a:t>
            </a:r>
            <a:r>
              <a:rPr kumimoji="0" lang="en-US" altLang="zh-TW" dirty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4</a:t>
            </a:r>
            <a:r>
              <a:rPr kumimoji="0" lang="en-US" altLang="zh-TW" dirty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6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),(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,v</a:t>
            </a:r>
            <a:r>
              <a:rPr kumimoji="0" lang="en-US" altLang="zh-TW" baseline="-25000" dirty="0">
                <a:solidFill>
                  <a:srgbClr val="003366"/>
                </a:solidFill>
                <a:ea typeface="新細明體" charset="-120"/>
              </a:rPr>
              <a:t>7</a:t>
            </a:r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)</a:t>
            </a:r>
            <a:endParaRPr kumimoji="0" lang="en-US" altLang="zh-TW" baseline="-25000" dirty="0" smtClean="0">
              <a:solidFill>
                <a:srgbClr val="003366"/>
              </a:solidFill>
              <a:ea typeface="新細明體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3067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2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651</TotalTime>
  <Words>132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Radial</vt:lpstr>
      <vt:lpstr>1_Radial</vt:lpstr>
      <vt:lpstr>Data Structure  </vt:lpstr>
      <vt:lpstr>HomeWorks-6-2</vt:lpstr>
      <vt:lpstr>Example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83</cp:revision>
  <dcterms:created xsi:type="dcterms:W3CDTF">2010-09-14T03:31:34Z</dcterms:created>
  <dcterms:modified xsi:type="dcterms:W3CDTF">2022-05-10T01:59:02Z</dcterms:modified>
</cp:coreProperties>
</file>