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6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5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6</a:t>
            </a:r>
          </a:p>
          <a:p>
            <a:pPr eaLnBrk="1" hangingPunct="1"/>
            <a:r>
              <a:rPr lang="en-US" altLang="zh-TW" dirty="0" smtClean="0"/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HomeWorks-6-5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dirty="0" smtClean="0">
                <a:latin typeface="Times New Roman" charset="0"/>
              </a:rPr>
              <a:t>directed </a:t>
            </a:r>
            <a:r>
              <a:rPr lang="en-US" altLang="zh-TW" dirty="0">
                <a:latin typeface="Times New Roman" charset="0"/>
              </a:rPr>
              <a:t>graph </a:t>
            </a:r>
            <a:r>
              <a:rPr lang="en-US" altLang="zh-TW" i="1" dirty="0">
                <a:latin typeface="Times New Roman" charset="0"/>
              </a:rPr>
              <a:t>G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list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representation. Write a program to determine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a t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opological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sort </a:t>
            </a:r>
            <a:r>
              <a:rPr lang="en-US" altLang="zh-TW" dirty="0" smtClean="0">
                <a:latin typeface="Times New Roman" charset="0"/>
              </a:rPr>
              <a:t>in </a:t>
            </a:r>
            <a:r>
              <a:rPr lang="en-US" altLang="zh-TW" i="1" dirty="0" smtClean="0">
                <a:latin typeface="Times New Roman" charset="0"/>
              </a:rPr>
              <a:t>G</a:t>
            </a:r>
            <a:r>
              <a:rPr lang="en-US" altLang="zh-TW" i="1" dirty="0" smtClean="0">
                <a:latin typeface="Times New Roman" charset="0"/>
              </a:rPr>
              <a:t>.</a:t>
            </a:r>
            <a:endParaRPr lang="en-US" altLang="zh-TW" i="1" dirty="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36600"/>
          </a:xfrm>
        </p:spPr>
        <p:txBody>
          <a:bodyPr/>
          <a:lstStyle/>
          <a:p>
            <a:r>
              <a:rPr lang="en-US" altLang="zh-TW" dirty="0" smtClean="0"/>
              <a:t>Adjacency list representation </a:t>
            </a:r>
            <a:endParaRPr lang="zh-TW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412776"/>
            <a:ext cx="5904656" cy="4673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82553" y="5805264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684</TotalTime>
  <Words>43</Words>
  <Application>Microsoft Office PowerPoint</Application>
  <PresentationFormat>如螢幕大小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Radial</vt:lpstr>
      <vt:lpstr>1_Radial</vt:lpstr>
      <vt:lpstr>Data Structure  </vt:lpstr>
      <vt:lpstr>HomeWorks-6-5</vt:lpstr>
      <vt:lpstr>Adjacency list representation 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tflee</cp:lastModifiedBy>
  <cp:revision>89</cp:revision>
  <dcterms:created xsi:type="dcterms:W3CDTF">2010-09-14T03:31:34Z</dcterms:created>
  <dcterms:modified xsi:type="dcterms:W3CDTF">2022-05-30T07:25:04Z</dcterms:modified>
</cp:coreProperties>
</file>