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256" r:id="rId3"/>
    <p:sldId id="309" r:id="rId4"/>
    <p:sldId id="310" r:id="rId5"/>
    <p:sldId id="311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4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Structure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CHAPTER 6</a:t>
            </a:r>
          </a:p>
          <a:p>
            <a:pPr eaLnBrk="1" hangingPunct="1"/>
            <a:r>
              <a:rPr lang="en-US" altLang="zh-TW" dirty="0" smtClean="0"/>
              <a:t>GRAPHS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HomeWorks-6-1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0"/>
            <a:ext cx="8138864" cy="4419600"/>
          </a:xfrm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Write a program which uses an adjacency matrix to judge :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(1) whether its corresponding graph is a complete graph or not; (40%) and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(2) whether its corresponding graph is connected or not. (40%)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(3) Find the number of connected components of its corresponding graph.(20%)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</a:t>
            </a:r>
            <a:endParaRPr lang="zh-TW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34150" y="6383338"/>
            <a:ext cx="1905000" cy="457200"/>
          </a:xfrm>
        </p:spPr>
        <p:txBody>
          <a:bodyPr/>
          <a:lstStyle/>
          <a:p>
            <a:fld id="{06D204BF-4EAF-4364-8F39-6413F5948C3C}" type="slidenum">
              <a:rPr lang="en-US" altLang="zh-TW"/>
              <a:pPr/>
              <a:t>3</a:t>
            </a:fld>
            <a:endParaRPr lang="en-US" altLang="zh-TW" dirty="0"/>
          </a:p>
        </p:txBody>
      </p:sp>
      <p:graphicFrame>
        <p:nvGraphicFramePr>
          <p:cNvPr id="26" name="Object 3"/>
          <p:cNvGraphicFramePr>
            <a:graphicFrameLocks/>
          </p:cNvGraphicFramePr>
          <p:nvPr/>
        </p:nvGraphicFramePr>
        <p:xfrm>
          <a:off x="5364088" y="2204864"/>
          <a:ext cx="1709737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方程式" r:id="rId3" imgW="761760" imgH="787320" progId="Equation.2">
                  <p:embed/>
                </p:oleObj>
              </mc:Choice>
              <mc:Fallback>
                <p:oleObj name="方程式" r:id="rId3" imgW="761760" imgH="787320" progId="Equation.2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204864"/>
                        <a:ext cx="1709737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2699792" y="4149080"/>
            <a:ext cx="72623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charset="-120"/>
              </a:rPr>
              <a:t>G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charset="-120"/>
              </a:rPr>
              <a:t>1</a:t>
            </a:r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2806080" y="2162944"/>
            <a:ext cx="444500" cy="4445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新細明體" charset="-120"/>
              </a:rPr>
              <a:t>0</a:t>
            </a: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120280" y="2924944"/>
            <a:ext cx="444500" cy="4445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新細明體" charset="-120"/>
              </a:rPr>
              <a:t>1</a:t>
            </a:r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3491880" y="2924944"/>
            <a:ext cx="444500" cy="4445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新細明體" charset="-120"/>
              </a:rPr>
              <a:t>2</a:t>
            </a:r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2806080" y="3534544"/>
            <a:ext cx="444500" cy="4445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新細明體" charset="-120"/>
              </a:rPr>
              <a:t>3</a:t>
            </a:r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3028330" y="2613794"/>
            <a:ext cx="0" cy="91440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2571130" y="3147194"/>
            <a:ext cx="9144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H="1">
            <a:off x="2460005" y="2537594"/>
            <a:ext cx="407987" cy="434975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3180730" y="2537594"/>
            <a:ext cx="422275" cy="434975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2445717" y="3353569"/>
            <a:ext cx="354013" cy="312738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 flipH="1">
            <a:off x="3234705" y="3326582"/>
            <a:ext cx="327025" cy="339725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內容版面配置區 2"/>
          <p:cNvSpPr>
            <a:spLocks noGrp="1"/>
          </p:cNvSpPr>
          <p:nvPr>
            <p:ph idx="1"/>
          </p:nvPr>
        </p:nvSpPr>
        <p:spPr>
          <a:xfrm>
            <a:off x="609600" y="4509120"/>
            <a:ext cx="8138864" cy="1510680"/>
          </a:xfrm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 complete graph; 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 connected graph;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 connected component.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34150" y="6383338"/>
            <a:ext cx="1905000" cy="457200"/>
          </a:xfrm>
        </p:spPr>
        <p:txBody>
          <a:bodyPr/>
          <a:lstStyle/>
          <a:p>
            <a:fld id="{06D204BF-4EAF-4364-8F39-6413F5948C3C}" type="slidenum">
              <a:rPr lang="en-US" altLang="zh-TW"/>
              <a:pPr/>
              <a:t>4</a:t>
            </a:fld>
            <a:endParaRPr lang="en-US" altLang="zh-TW" dirty="0"/>
          </a:p>
        </p:txBody>
      </p:sp>
      <p:sp>
        <p:nvSpPr>
          <p:cNvPr id="38" name="內容版面配置區 2"/>
          <p:cNvSpPr>
            <a:spLocks noGrp="1"/>
          </p:cNvSpPr>
          <p:nvPr>
            <p:ph idx="1"/>
          </p:nvPr>
        </p:nvSpPr>
        <p:spPr>
          <a:xfrm>
            <a:off x="609600" y="4509120"/>
            <a:ext cx="8138864" cy="1510680"/>
          </a:xfrm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Not a complete graph; 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Not a connected graph;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 connected components.</a:t>
            </a:r>
          </a:p>
        </p:txBody>
      </p:sp>
      <p:graphicFrame>
        <p:nvGraphicFramePr>
          <p:cNvPr id="18" name="Object 5"/>
          <p:cNvGraphicFramePr>
            <a:graphicFrameLocks/>
          </p:cNvGraphicFramePr>
          <p:nvPr/>
        </p:nvGraphicFramePr>
        <p:xfrm>
          <a:off x="5292080" y="1556792"/>
          <a:ext cx="3173412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方程式" r:id="rId3" imgW="1485720" imgH="1549080" progId="Equation.2">
                  <p:embed/>
                </p:oleObj>
              </mc:Choice>
              <mc:Fallback>
                <p:oleObj name="方程式" r:id="rId3" imgW="1485720" imgH="1549080" progId="Equation.2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556792"/>
                        <a:ext cx="3173412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27"/>
          <p:cNvGrpSpPr>
            <a:grpSpLocks/>
          </p:cNvGrpSpPr>
          <p:nvPr/>
        </p:nvGrpSpPr>
        <p:grpSpPr bwMode="auto">
          <a:xfrm>
            <a:off x="1547664" y="1628800"/>
            <a:ext cx="2870200" cy="2855913"/>
            <a:chOff x="638" y="517"/>
            <a:chExt cx="3238" cy="3274"/>
          </a:xfrm>
        </p:grpSpPr>
        <p:sp>
          <p:nvSpPr>
            <p:cNvPr id="20" name="Oval 28"/>
            <p:cNvSpPr>
              <a:spLocks noChangeArrowheads="1"/>
            </p:cNvSpPr>
            <p:nvPr/>
          </p:nvSpPr>
          <p:spPr bwMode="auto">
            <a:xfrm>
              <a:off x="1920" y="1332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ea typeface="新細明體" charset="-120"/>
                </a:rPr>
                <a:t>1</a:t>
              </a:r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1728" y="948"/>
              <a:ext cx="30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 flipH="1">
              <a:off x="1812" y="1704"/>
              <a:ext cx="204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3" name="Group 31"/>
            <p:cNvGrpSpPr>
              <a:grpSpLocks/>
            </p:cNvGrpSpPr>
            <p:nvPr/>
          </p:nvGrpSpPr>
          <p:grpSpPr bwMode="auto">
            <a:xfrm>
              <a:off x="864" y="612"/>
              <a:ext cx="960" cy="1824"/>
              <a:chOff x="852" y="1116"/>
              <a:chExt cx="960" cy="1824"/>
            </a:xfrm>
          </p:grpSpPr>
          <p:sp>
            <p:nvSpPr>
              <p:cNvPr id="48" name="Oval 32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49" name="Oval 33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ea typeface="新細明體" charset="-120"/>
                  </a:rPr>
                  <a:t>2</a:t>
                </a:r>
              </a:p>
            </p:txBody>
          </p:sp>
          <p:sp>
            <p:nvSpPr>
              <p:cNvPr id="50" name="Oval 34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ea typeface="新細明體" charset="-120"/>
                  </a:rPr>
                  <a:t>3</a:t>
                </a:r>
              </a:p>
            </p:txBody>
          </p:sp>
          <p:sp>
            <p:nvSpPr>
              <p:cNvPr id="51" name="Line 35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Line 36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Group 37"/>
            <p:cNvGrpSpPr>
              <a:grpSpLocks/>
            </p:cNvGrpSpPr>
            <p:nvPr/>
          </p:nvGrpSpPr>
          <p:grpSpPr bwMode="auto">
            <a:xfrm>
              <a:off x="2916" y="576"/>
              <a:ext cx="960" cy="1824"/>
              <a:chOff x="852" y="1116"/>
              <a:chExt cx="960" cy="1824"/>
            </a:xfrm>
          </p:grpSpPr>
          <p:sp>
            <p:nvSpPr>
              <p:cNvPr id="43" name="Oval 38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ea typeface="新細明體" charset="-120"/>
                  </a:rPr>
                  <a:t>4</a:t>
                </a:r>
              </a:p>
            </p:txBody>
          </p:sp>
          <p:sp>
            <p:nvSpPr>
              <p:cNvPr id="44" name="Oval 39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ea typeface="新細明體" charset="-120"/>
                  </a:rPr>
                  <a:t>5</a:t>
                </a:r>
              </a:p>
            </p:txBody>
          </p:sp>
          <p:sp>
            <p:nvSpPr>
              <p:cNvPr id="45" name="Oval 40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ea typeface="新細明體" charset="-120"/>
                  </a:rPr>
                  <a:t>6</a:t>
                </a:r>
              </a:p>
            </p:txBody>
          </p:sp>
          <p:sp>
            <p:nvSpPr>
              <p:cNvPr id="46" name="Line 41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Line 42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5" name="Oval 43"/>
            <p:cNvSpPr>
              <a:spLocks noChangeArrowheads="1"/>
            </p:cNvSpPr>
            <p:nvPr/>
          </p:nvSpPr>
          <p:spPr bwMode="auto">
            <a:xfrm>
              <a:off x="2988" y="2940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ea typeface="新細明體" charset="-120"/>
                </a:rPr>
                <a:t>7</a:t>
              </a:r>
            </a:p>
          </p:txBody>
        </p:sp>
        <p:sp>
          <p:nvSpPr>
            <p:cNvPr id="39" name="Line 44"/>
            <p:cNvSpPr>
              <a:spLocks noChangeShapeType="1"/>
            </p:cNvSpPr>
            <p:nvPr/>
          </p:nvSpPr>
          <p:spPr bwMode="auto">
            <a:xfrm flipH="1">
              <a:off x="3312" y="2388"/>
              <a:ext cx="252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 Box 45"/>
            <p:cNvSpPr txBox="1">
              <a:spLocks noChangeArrowheads="1"/>
            </p:cNvSpPr>
            <p:nvPr/>
          </p:nvSpPr>
          <p:spPr bwMode="auto">
            <a:xfrm>
              <a:off x="638" y="517"/>
              <a:ext cx="208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2400" b="1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新細明體" charset="-12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2728" y="571"/>
              <a:ext cx="208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2400" b="1" i="0" u="none" strike="noStrike" kern="0" cap="none" spc="0" normalizeH="0" baseline="-2500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新細明體" charset="-120"/>
              </a:endParaRPr>
            </a:p>
          </p:txBody>
        </p:sp>
        <p:sp>
          <p:nvSpPr>
            <p:cNvPr id="42" name="Rectangle 47"/>
            <p:cNvSpPr>
              <a:spLocks noChangeArrowheads="1"/>
            </p:cNvSpPr>
            <p:nvPr/>
          </p:nvSpPr>
          <p:spPr bwMode="auto">
            <a:xfrm>
              <a:off x="2526" y="3405"/>
              <a:ext cx="207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2400" b="1" i="0" u="none" strike="noStrike" kern="0" cap="none" spc="0" normalizeH="0" baseline="-2500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新細明體" charset="-120"/>
              </a:endParaRPr>
            </a:p>
          </p:txBody>
        </p:sp>
      </p:grp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3059832" y="3140968"/>
            <a:ext cx="542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 dirty="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600" dirty="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599</TotalTime>
  <Words>63</Words>
  <Application>Microsoft Office PowerPoint</Application>
  <PresentationFormat>如螢幕大小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Radial</vt:lpstr>
      <vt:lpstr>1_Radial</vt:lpstr>
      <vt:lpstr>方程式</vt:lpstr>
      <vt:lpstr>Data Structure  </vt:lpstr>
      <vt:lpstr>HomeWorks-6-1</vt:lpstr>
      <vt:lpstr>Example 1</vt:lpstr>
      <vt:lpstr>Example 2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TCUSER</cp:lastModifiedBy>
  <cp:revision>74</cp:revision>
  <dcterms:created xsi:type="dcterms:W3CDTF">2010-09-14T03:31:34Z</dcterms:created>
  <dcterms:modified xsi:type="dcterms:W3CDTF">2022-05-03T02:11:58Z</dcterms:modified>
</cp:coreProperties>
</file>