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10" r:id="rId4"/>
    <p:sldId id="311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66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- 6-3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Given a connected and </a:t>
            </a:r>
            <a:r>
              <a:rPr lang="en-US" altLang="zh-TW" dirty="0">
                <a:latin typeface="Times New Roman" pitchFamily="18" charset="0"/>
              </a:rPr>
              <a:t>undirected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representation. Write a program to find a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minimum-spanning tree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G by using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altLang="zh-TW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(Need to output your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selected edges and total weight)</a:t>
            </a:r>
            <a:endParaRPr lang="en-US" altLang="zh-TW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396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9287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608</TotalTime>
  <Words>47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Data Structure  </vt:lpstr>
      <vt:lpstr>HomeWork- 6-3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tflee</cp:lastModifiedBy>
  <cp:revision>78</cp:revision>
  <dcterms:created xsi:type="dcterms:W3CDTF">2010-09-14T03:31:34Z</dcterms:created>
  <dcterms:modified xsi:type="dcterms:W3CDTF">2022-05-16T14:22:24Z</dcterms:modified>
</cp:coreProperties>
</file>