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28" r:id="rId2"/>
  </p:sldMasterIdLst>
  <p:sldIdLst>
    <p:sldId id="256" r:id="rId3"/>
    <p:sldId id="273" r:id="rId4"/>
    <p:sldId id="289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7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endParaRPr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endParaRPr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>
              <a:solidFill>
                <a:srgbClr val="1C1C1C"/>
              </a:solidFill>
            </a:endParaRPr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>
              <a:solidFill>
                <a:srgbClr val="1C1C1C"/>
              </a:solidFill>
            </a:endParaRP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544B4A4-87EB-4067-9620-EB5AD54AF695}" type="slidenum">
              <a:rPr lang="en-US" altLang="zh-TW">
                <a:solidFill>
                  <a:srgbClr val="1C1C1C"/>
                </a:solidFill>
              </a:rPr>
              <a:pPr/>
              <a:t>‹#›</a:t>
            </a:fld>
            <a:endParaRPr lang="en-US" altLang="zh-TW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B4F06-11CB-4527-9C8B-11EF5298C1C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298CB-A1C9-4B41-B9BB-91584F5AFE7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06EDD-E119-4B29-B7E3-EEE24100D001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9B274-06A2-459D-BAEB-235C6C5DD11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F20E5-DE0E-43C7-A1F9-8FE118D2CB20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922EE-D6B2-4F59-B61A-EE6DB4DDF971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A2615-109A-4118-A14A-370BE21118B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ED590-E63E-4B5D-B16F-9FB17198D33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ED1D0-8742-4EB0-A60F-34B75591DD8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4AC60-D9B2-47D4-827C-B71439F0842F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06818C4-87BC-459F-AB72-4F242D1CD58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AD16498-B7D4-46E2-8FF1-7A1A12F3C2E7}" type="slidenum">
              <a:rPr lang="en-US" altLang="zh-TW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pPr/>
              <a:t>‹#›</a:t>
            </a:fld>
            <a:endParaRPr lang="en-US" altLang="zh-TW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1</a:t>
            </a:r>
          </a:p>
          <a:p>
            <a:pPr eaLnBrk="1" hangingPunct="1"/>
            <a:r>
              <a:rPr lang="en-US" altLang="zh-TW" dirty="0" smtClean="0"/>
              <a:t>BASIC CONCEPT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HomeWorks-1(</a:t>
            </a:r>
            <a:r>
              <a:rPr lang="zh-TW" altLang="en-US" dirty="0" smtClean="0"/>
              <a:t>牛刀小試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zh-TW" b="1" dirty="0" smtClean="0">
                <a:solidFill>
                  <a:srgbClr val="000000"/>
                </a:solidFill>
                <a:latin typeface="Times New Roman"/>
              </a:rPr>
              <a:t>Ex.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: Write an algorithm to output the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/>
              </a:rPr>
              <a:t>Fibonacci numbers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, where </a:t>
            </a:r>
            <a:r>
              <a:rPr lang="en-US" altLang="zh-TW" i="1" dirty="0" err="1" smtClean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/>
                <a:sym typeface="Symbol" pitchFamily="18" charset="2"/>
              </a:rPr>
              <a:t></a:t>
            </a:r>
            <a:r>
              <a:rPr lang="en-US" altLang="zh-TW" b="1" dirty="0" err="1" smtClean="0">
                <a:solidFill>
                  <a:srgbClr val="000000"/>
                </a:solidFill>
                <a:latin typeface="Times New Roman"/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 pitchFamily="18" charset="2"/>
              </a:rPr>
              <a:t> (1) by using recurrence (2) by using i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teration.</a:t>
            </a:r>
          </a:p>
          <a:p>
            <a:pPr eaLnBrk="1" hangingPunct="1"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TW" altLang="en-US" dirty="0" smtClean="0">
                <a:solidFill>
                  <a:srgbClr val="000000"/>
                </a:solidFill>
                <a:latin typeface="Times New Roman"/>
                <a:sym typeface="Symbol" pitchFamily="18" charset="2"/>
              </a:rPr>
              <a:t>答對一</a:t>
            </a:r>
            <a:r>
              <a:rPr lang="zh-TW" altLang="en-US" dirty="0" smtClean="0">
                <a:solidFill>
                  <a:srgbClr val="000000"/>
                </a:solidFill>
                <a:latin typeface="Times New Roman"/>
                <a:sym typeface="Symbol" pitchFamily="18" charset="2"/>
              </a:rPr>
              <a:t>題</a:t>
            </a:r>
            <a:r>
              <a:rPr lang="en-US" altLang="zh-TW" smtClean="0">
                <a:solidFill>
                  <a:srgbClr val="000000"/>
                </a:solidFill>
                <a:latin typeface="Times New Roman"/>
                <a:sym typeface="Symbol" pitchFamily="18" charset="2"/>
              </a:rPr>
              <a:t>70</a:t>
            </a:r>
            <a:r>
              <a:rPr lang="zh-TW" altLang="en-US" dirty="0" smtClean="0">
                <a:solidFill>
                  <a:srgbClr val="000000"/>
                </a:solidFill>
                <a:latin typeface="Times New Roman"/>
                <a:sym typeface="Symbol" pitchFamily="18" charset="2"/>
              </a:rPr>
              <a:t>分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 pitchFamily="18" charset="2"/>
              </a:rPr>
              <a:t>,</a:t>
            </a:r>
            <a:r>
              <a:rPr lang="zh-TW" altLang="en-US" dirty="0" smtClean="0">
                <a:solidFill>
                  <a:srgbClr val="000000"/>
                </a:solidFill>
                <a:latin typeface="Times New Roman"/>
                <a:sym typeface="Symbol" pitchFamily="18" charset="2"/>
              </a:rPr>
              <a:t>二題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 pitchFamily="18" charset="2"/>
              </a:rPr>
              <a:t>100</a:t>
            </a:r>
            <a:r>
              <a:rPr lang="zh-TW" altLang="en-US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分</a:t>
            </a:r>
            <a:endParaRPr lang="en-US" altLang="en-US" dirty="0">
              <a:solidFill>
                <a:srgbClr val="000000"/>
              </a:solidFill>
              <a:latin typeface="Times New Roman"/>
              <a:sym typeface="Symbol" pitchFamily="18" charset="2"/>
            </a:endParaRPr>
          </a:p>
          <a:p>
            <a:pPr lvl="0" eaLnBrk="1" hangingPunct="1">
              <a:buClr>
                <a:srgbClr val="3333CC"/>
              </a:buClr>
              <a:buSzPct val="60000"/>
              <a:buFont typeface="Wingdings" pitchFamily="2" charset="2"/>
              <a:buChar char="n"/>
            </a:pPr>
            <a:endParaRPr lang="en-US" altLang="en-US" dirty="0">
              <a:solidFill>
                <a:srgbClr val="000000"/>
              </a:solidFill>
              <a:latin typeface="Times New Roman"/>
              <a:sym typeface="Symbol" pitchFamily="18" charset="2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5D04-1487-4CEB-8D7B-22CF4D14E4FF}" type="slidenum">
              <a:rPr lang="en-US" altLang="zh-TW">
                <a:solidFill>
                  <a:srgbClr val="000000"/>
                </a:solidFill>
              </a:rPr>
              <a:pPr/>
              <a:t>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Recursively Defined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37462" cy="4291012"/>
          </a:xfrm>
        </p:spPr>
        <p:txBody>
          <a:bodyPr/>
          <a:lstStyle/>
          <a:p>
            <a:r>
              <a:rPr lang="en-US" altLang="zh-TW" sz="2800" b="1" dirty="0"/>
              <a:t>Def.1</a:t>
            </a:r>
            <a:r>
              <a:rPr lang="en-US" altLang="zh-TW" sz="2800" dirty="0"/>
              <a:t>: The </a:t>
            </a:r>
            <a:r>
              <a:rPr lang="en-US" altLang="zh-TW" sz="2800" b="1" i="1" dirty="0"/>
              <a:t>Fibonacci numbers</a:t>
            </a:r>
            <a:r>
              <a:rPr lang="en-US" altLang="zh-TW" sz="2800" dirty="0"/>
              <a:t> </a:t>
            </a:r>
            <a:r>
              <a:rPr lang="en-US" altLang="zh-TW" sz="2800" i="1" dirty="0"/>
              <a:t>f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, </a:t>
            </a:r>
            <a:r>
              <a:rPr lang="en-US" altLang="zh-TW" sz="2800" i="1" dirty="0"/>
              <a:t>f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 </a:t>
            </a:r>
            <a:r>
              <a:rPr lang="en-US" altLang="zh-TW" sz="2800" i="1" dirty="0"/>
              <a:t>f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,…, are defined by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0, 1, 1, 2, 3, 5, 8, 13, 21, 33, …</a:t>
            </a:r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3575" y="2492375"/>
          <a:ext cx="4967288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name="方程式" r:id="rId3" imgW="1942920" imgH="457200" progId="Equation.3">
                  <p:embed/>
                </p:oleObj>
              </mc:Choice>
              <mc:Fallback>
                <p:oleObj name="方程式" r:id="rId3" imgW="194292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492375"/>
                        <a:ext cx="4967288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198</TotalTime>
  <Words>87</Words>
  <Application>Microsoft Office PowerPoint</Application>
  <PresentationFormat>如螢幕大小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Radial</vt:lpstr>
      <vt:lpstr>Blends</vt:lpstr>
      <vt:lpstr>方程式</vt:lpstr>
      <vt:lpstr>Data Structure  </vt:lpstr>
      <vt:lpstr>HomeWorks-1(牛刀小試)</vt:lpstr>
      <vt:lpstr>Recursively Defined Function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33</cp:revision>
  <dcterms:created xsi:type="dcterms:W3CDTF">2010-09-14T03:31:34Z</dcterms:created>
  <dcterms:modified xsi:type="dcterms:W3CDTF">2022-02-15T06:31:45Z</dcterms:modified>
</cp:coreProperties>
</file>