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</p:sldIdLst>
  <p:sldSz cy="6858000" cx="9144000"/>
  <p:notesSz cx="6858000" cy="9144000"/>
  <p:embeddedFontLst>
    <p:embeddedFont>
      <p:font typeface="Arial Black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0" roundtripDataSignature="AMtx7mhsxiw0y3nKTt1tEvzF5MpIYZKN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font" Target="fonts/ArialBlack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7" name="Google Shape;17;p4"/>
            <p:cNvSpPr/>
            <p:nvPr/>
          </p:nvSpPr>
          <p:spPr>
            <a:xfrm>
              <a:off x="432" y="1304"/>
              <a:ext cx="4656" cy="2112"/>
            </a:xfrm>
            <a:prstGeom prst="roundRect">
              <a:avLst>
                <a:gd fmla="val 16667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144" y="584"/>
              <a:ext cx="4512" cy="624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0" y="872"/>
              <a:ext cx="5664" cy="1152"/>
            </a:xfrm>
            <a:custGeom>
              <a:rect b="b" l="l" r="r" t="t"/>
              <a:pathLst>
                <a:path extrusionOk="0" h="1000" w="4917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" name="Google Shape;20;p4"/>
            <p:cNvCxnSpPr/>
            <p:nvPr/>
          </p:nvCxnSpPr>
          <p:spPr>
            <a:xfrm>
              <a:off x="0" y="1928"/>
              <a:ext cx="5232" cy="0"/>
            </a:xfrm>
            <a:prstGeom prst="straightConnector1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" name="Google Shape;21;p4"/>
          <p:cNvSpPr txBox="1"/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 rot="5400000">
            <a:off x="2362200" y="-152400"/>
            <a:ext cx="44196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 rot="5400000">
            <a:off x="4596607" y="2082007"/>
            <a:ext cx="5791200" cy="2084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 rot="5400000">
            <a:off x="350838" y="73025"/>
            <a:ext cx="5791200" cy="610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7"/>
          <p:cNvGrpSpPr/>
          <p:nvPr/>
        </p:nvGrpSpPr>
        <p:grpSpPr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07" name="Google Shape;107;p17"/>
            <p:cNvSpPr/>
            <p:nvPr/>
          </p:nvSpPr>
          <p:spPr>
            <a:xfrm>
              <a:off x="432" y="1304"/>
              <a:ext cx="4656" cy="2112"/>
            </a:xfrm>
            <a:prstGeom prst="roundRect">
              <a:avLst>
                <a:gd fmla="val 16667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44" y="584"/>
              <a:ext cx="4512" cy="624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0" y="872"/>
              <a:ext cx="5664" cy="1152"/>
            </a:xfrm>
            <a:custGeom>
              <a:rect b="b" l="l" r="r" t="t"/>
              <a:pathLst>
                <a:path extrusionOk="0" h="1000" w="4917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" name="Google Shape;110;p17"/>
            <p:cNvCxnSpPr/>
            <p:nvPr/>
          </p:nvCxnSpPr>
          <p:spPr>
            <a:xfrm>
              <a:off x="0" y="1928"/>
              <a:ext cx="5232" cy="0"/>
            </a:xfrm>
            <a:prstGeom prst="straightConnector1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7"/>
          <p:cNvSpPr txBox="1"/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0" type="dt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 sz="1800"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9pPr>
          </a:lstStyle>
          <a:p/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 sz="1800"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9pPr>
          </a:lstStyle>
          <a:p/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●"/>
              <a:defRPr sz="1600"/>
            </a:lvl4pPr>
            <a:lvl5pPr indent="-269239" lvl="4" marL="22860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5pPr>
            <a:lvl6pPr indent="-269239" lvl="5" marL="27432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6pPr>
            <a:lvl7pPr indent="-269239" lvl="6" marL="32004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7pPr>
            <a:lvl8pPr indent="-269240" lvl="7" marL="36576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8pPr>
            <a:lvl9pPr indent="-269240" lvl="8" marL="41148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9pPr>
          </a:lstStyle>
          <a:p/>
        </p:txBody>
      </p:sp>
      <p:sp>
        <p:nvSpPr>
          <p:cNvPr id="133" name="Google Shape;133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9pPr>
          </a:lstStyle>
          <a:p/>
        </p:txBody>
      </p:sp>
      <p:sp>
        <p:nvSpPr>
          <p:cNvPr id="134" name="Google Shape;134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●"/>
              <a:defRPr sz="1600"/>
            </a:lvl4pPr>
            <a:lvl5pPr indent="-269239" lvl="4" marL="22860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5pPr>
            <a:lvl6pPr indent="-269239" lvl="5" marL="27432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6pPr>
            <a:lvl7pPr indent="-269239" lvl="6" marL="32004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7pPr>
            <a:lvl8pPr indent="-269240" lvl="7" marL="36576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8pPr>
            <a:lvl9pPr indent="-269240" lvl="8" marL="41148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9pPr>
          </a:lstStyle>
          <a:p/>
        </p:txBody>
      </p:sp>
      <p:sp>
        <p:nvSpPr>
          <p:cNvPr id="135" name="Google Shape;135;p2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3pPr>
            <a:lvl4pPr indent="-304800" lvl="3" marL="1828800" algn="l"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2000"/>
            </a:lvl4pPr>
            <a:lvl5pPr indent="-279400" lvl="4" marL="22860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5pPr>
            <a:lvl6pPr indent="-279400" lvl="5" marL="27432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6pPr>
            <a:lvl7pPr indent="-279400" lvl="6" marL="32004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7pPr>
            <a:lvl8pPr indent="-279400" lvl="7" marL="36576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8pPr>
            <a:lvl9pPr indent="-279400" lvl="8" marL="41148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9pPr>
          </a:lstStyle>
          <a:p/>
        </p:txBody>
      </p:sp>
      <p:sp>
        <p:nvSpPr>
          <p:cNvPr id="150" name="Google Shape;150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9pPr>
          </a:lstStyle>
          <a:p/>
        </p:txBody>
      </p:sp>
      <p:sp>
        <p:nvSpPr>
          <p:cNvPr id="151" name="Google Shape;151;p2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9pPr>
          </a:lstStyle>
          <a:p/>
        </p:txBody>
      </p:sp>
      <p:sp>
        <p:nvSpPr>
          <p:cNvPr id="158" name="Google Shape;158;p2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 rot="5400000">
            <a:off x="2362200" y="-152400"/>
            <a:ext cx="44196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 rot="5400000">
            <a:off x="4596607" y="2082007"/>
            <a:ext cx="5791200" cy="2084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 rot="5400000">
            <a:off x="350838" y="73025"/>
            <a:ext cx="5791200" cy="610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9pPr>
          </a:lstStyle>
          <a:p/>
        </p:txBody>
      </p:sp>
      <p:sp>
        <p:nvSpPr>
          <p:cNvPr id="35" name="Google Shape;35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 sz="1800"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 sz="1800"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●"/>
              <a:defRPr sz="1600"/>
            </a:lvl4pPr>
            <a:lvl5pPr indent="-269239" lvl="4" marL="22860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5pPr>
            <a:lvl6pPr indent="-269239" lvl="5" marL="27432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6pPr>
            <a:lvl7pPr indent="-269239" lvl="6" marL="32004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7pPr>
            <a:lvl8pPr indent="-269240" lvl="7" marL="36576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8pPr>
            <a:lvl9pPr indent="-269240" lvl="8" marL="41148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9pPr>
          </a:lstStyle>
          <a:p/>
        </p:txBody>
      </p:sp>
      <p:sp>
        <p:nvSpPr>
          <p:cNvPr id="49" name="Google Shape;49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9pPr>
          </a:lstStyle>
          <a:p/>
        </p:txBody>
      </p:sp>
      <p:sp>
        <p:nvSpPr>
          <p:cNvPr id="50" name="Google Shape;50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●"/>
              <a:defRPr sz="1600"/>
            </a:lvl4pPr>
            <a:lvl5pPr indent="-269239" lvl="4" marL="22860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5pPr>
            <a:lvl6pPr indent="-269239" lvl="5" marL="27432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6pPr>
            <a:lvl7pPr indent="-269239" lvl="6" marL="32004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7pPr>
            <a:lvl8pPr indent="-269240" lvl="7" marL="36576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8pPr>
            <a:lvl9pPr indent="-269240" lvl="8" marL="41148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3pPr>
            <a:lvl4pPr indent="-304800" lvl="3" marL="1828800" algn="l"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2000"/>
            </a:lvl4pPr>
            <a:lvl5pPr indent="-279400" lvl="4" marL="22860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5pPr>
            <a:lvl6pPr indent="-279400" lvl="5" marL="27432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6pPr>
            <a:lvl7pPr indent="-279400" lvl="6" marL="32004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7pPr>
            <a:lvl8pPr indent="-279400" lvl="7" marL="36576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8pPr>
            <a:lvl9pPr indent="-279400" lvl="8" marL="41148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9pPr>
          </a:lstStyle>
          <a:p/>
        </p:txBody>
      </p:sp>
      <p:sp>
        <p:nvSpPr>
          <p:cNvPr id="74" name="Google Shape;74;p1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"/>
          <p:cNvGrpSpPr/>
          <p:nvPr/>
        </p:nvGrpSpPr>
        <p:grpSpPr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7" name="Google Shape;7;p3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fmla="val 13727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8;p3"/>
            <p:cNvSpPr/>
            <p:nvPr/>
          </p:nvSpPr>
          <p:spPr>
            <a:xfrm>
              <a:off x="0" y="96"/>
              <a:ext cx="5376" cy="768"/>
            </a:xfrm>
            <a:custGeom>
              <a:rect b="b" l="l" r="r" t="t"/>
              <a:pathLst>
                <a:path extrusionOk="0" h="1000" w="7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" name="Google Shape;9;p3"/>
            <p:cNvCxnSpPr/>
            <p:nvPr/>
          </p:nvCxnSpPr>
          <p:spPr>
            <a:xfrm>
              <a:off x="0" y="768"/>
              <a:ext cx="5088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" name="Google Shape;10;p3"/>
          <p:cNvSpPr txBox="1"/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5"/>
          <p:cNvGrpSpPr/>
          <p:nvPr/>
        </p:nvGrpSpPr>
        <p:grpSpPr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91" name="Google Shape;91;p5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fmla="val 13727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0" y="96"/>
              <a:ext cx="5376" cy="768"/>
            </a:xfrm>
            <a:custGeom>
              <a:rect b="b" l="l" r="r" t="t"/>
              <a:pathLst>
                <a:path extrusionOk="0" h="1000" w="7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93;p5"/>
            <p:cNvCxnSpPr/>
            <p:nvPr/>
          </p:nvCxnSpPr>
          <p:spPr>
            <a:xfrm>
              <a:off x="0" y="768"/>
              <a:ext cx="5088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5"/>
          <p:cNvSpPr txBox="1"/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/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  </a:t>
            </a:r>
            <a:endParaRPr/>
          </a:p>
        </p:txBody>
      </p:sp>
      <p:sp>
        <p:nvSpPr>
          <p:cNvPr id="178" name="Google Shape;178;p1"/>
          <p:cNvSpPr txBox="1"/>
          <p:nvPr>
            <p:ph idx="1" type="subTitle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CHAPTER 1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lang="en-US"/>
              <a:t>BASIC CONCEPT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 txBox="1"/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725"/>
            <a:ext cx="8839199" cy="534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2010-09-14T03:31:34Z</dcterms:created>
  <dc:creator>tcu</dc:creator>
</cp:coreProperties>
</file>