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5" r:id="rId1"/>
    <p:sldMasterId id="2147483741" r:id="rId2"/>
  </p:sldMasterIdLst>
  <p:sldIdLst>
    <p:sldId id="256" r:id="rId3"/>
    <p:sldId id="311" r:id="rId4"/>
    <p:sldId id="312" r:id="rId5"/>
    <p:sldId id="313" r:id="rId6"/>
    <p:sldId id="314" r:id="rId7"/>
    <p:sldId id="315" r:id="rId8"/>
  </p:sldIdLst>
  <p:sldSz cx="9144000" cy="6858000" type="screen4x3"/>
  <p:notesSz cx="6858000" cy="9144000"/>
  <p:defaultTextStyle>
    <a:defPPr>
      <a:defRPr lang="zh-TW"/>
    </a:defPPr>
    <a:lvl1pPr algn="l" rtl="0" fontAlgn="base">
      <a:spcBef>
        <a:spcPct val="0"/>
      </a:spcBef>
      <a:spcAft>
        <a:spcPct val="0"/>
      </a:spcAft>
      <a:defRPr kumimoji="1" kern="1200">
        <a:solidFill>
          <a:schemeClr val="tx1"/>
        </a:solidFill>
        <a:latin typeface="Arial" charset="0"/>
        <a:ea typeface="新細明體" charset="-120"/>
        <a:cs typeface="+mn-cs"/>
      </a:defRPr>
    </a:lvl1pPr>
    <a:lvl2pPr marL="457200" algn="l" rtl="0" fontAlgn="base">
      <a:spcBef>
        <a:spcPct val="0"/>
      </a:spcBef>
      <a:spcAft>
        <a:spcPct val="0"/>
      </a:spcAft>
      <a:defRPr kumimoji="1" kern="1200">
        <a:solidFill>
          <a:schemeClr val="tx1"/>
        </a:solidFill>
        <a:latin typeface="Arial" charset="0"/>
        <a:ea typeface="新細明體" charset="-120"/>
        <a:cs typeface="+mn-cs"/>
      </a:defRPr>
    </a:lvl2pPr>
    <a:lvl3pPr marL="914400" algn="l" rtl="0" fontAlgn="base">
      <a:spcBef>
        <a:spcPct val="0"/>
      </a:spcBef>
      <a:spcAft>
        <a:spcPct val="0"/>
      </a:spcAft>
      <a:defRPr kumimoji="1" kern="1200">
        <a:solidFill>
          <a:schemeClr val="tx1"/>
        </a:solidFill>
        <a:latin typeface="Arial" charset="0"/>
        <a:ea typeface="新細明體" charset="-120"/>
        <a:cs typeface="+mn-cs"/>
      </a:defRPr>
    </a:lvl3pPr>
    <a:lvl4pPr marL="1371600" algn="l" rtl="0" fontAlgn="base">
      <a:spcBef>
        <a:spcPct val="0"/>
      </a:spcBef>
      <a:spcAft>
        <a:spcPct val="0"/>
      </a:spcAft>
      <a:defRPr kumimoji="1" kern="1200">
        <a:solidFill>
          <a:schemeClr val="tx1"/>
        </a:solidFill>
        <a:latin typeface="Arial" charset="0"/>
        <a:ea typeface="新細明體" charset="-120"/>
        <a:cs typeface="+mn-cs"/>
      </a:defRPr>
    </a:lvl4pPr>
    <a:lvl5pPr marL="1828800" algn="l" rtl="0" fontAlgn="base">
      <a:spcBef>
        <a:spcPct val="0"/>
      </a:spcBef>
      <a:spcAft>
        <a:spcPct val="0"/>
      </a:spcAft>
      <a:defRPr kumimoji="1" kern="1200">
        <a:solidFill>
          <a:schemeClr val="tx1"/>
        </a:solidFill>
        <a:latin typeface="Arial" charset="0"/>
        <a:ea typeface="新細明體" charset="-120"/>
        <a:cs typeface="+mn-cs"/>
      </a:defRPr>
    </a:lvl5pPr>
    <a:lvl6pPr marL="2286000" algn="l" defTabSz="914400" rtl="0" eaLnBrk="1" latinLnBrk="0" hangingPunct="1">
      <a:defRPr kumimoji="1" kern="1200">
        <a:solidFill>
          <a:schemeClr val="tx1"/>
        </a:solidFill>
        <a:latin typeface="Arial" charset="0"/>
        <a:ea typeface="新細明體" charset="-120"/>
        <a:cs typeface="+mn-cs"/>
      </a:defRPr>
    </a:lvl6pPr>
    <a:lvl7pPr marL="2743200" algn="l" defTabSz="914400" rtl="0" eaLnBrk="1" latinLnBrk="0" hangingPunct="1">
      <a:defRPr kumimoji="1" kern="1200">
        <a:solidFill>
          <a:schemeClr val="tx1"/>
        </a:solidFill>
        <a:latin typeface="Arial" charset="0"/>
        <a:ea typeface="新細明體" charset="-120"/>
        <a:cs typeface="+mn-cs"/>
      </a:defRPr>
    </a:lvl7pPr>
    <a:lvl8pPr marL="3200400" algn="l" defTabSz="914400" rtl="0" eaLnBrk="1" latinLnBrk="0" hangingPunct="1">
      <a:defRPr kumimoji="1" kern="1200">
        <a:solidFill>
          <a:schemeClr val="tx1"/>
        </a:solidFill>
        <a:latin typeface="Arial" charset="0"/>
        <a:ea typeface="新細明體" charset="-120"/>
        <a:cs typeface="+mn-cs"/>
      </a:defRPr>
    </a:lvl8pPr>
    <a:lvl9pPr marL="3657600" algn="l" defTabSz="914400" rtl="0" eaLnBrk="1" latinLnBrk="0" hangingPunct="1">
      <a:defRPr kumimoji="1" kern="1200">
        <a:solidFill>
          <a:schemeClr val="tx1"/>
        </a:solidFill>
        <a:latin typeface="Arial" charset="0"/>
        <a:ea typeface="新細明體" charset="-120"/>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0" d="100"/>
          <a:sy n="80" d="100"/>
        </p:scale>
        <p:origin x="-1142" y="-8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tableStyles" Target="tableStyle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theme" Target="theme/theme1.xml"/><Relationship Id="rId5" Type="http://schemas.openxmlformats.org/officeDocument/2006/relationships/slide" Target="slides/slide3.xml"/><Relationship Id="rId10"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wmf"/><Relationship Id="rId1" Type="http://schemas.openxmlformats.org/officeDocument/2006/relationships/image" Target="../media/image3.wmf"/><Relationship Id="rId5" Type="http://schemas.openxmlformats.org/officeDocument/2006/relationships/image" Target="../media/image7.wmf"/><Relationship Id="rId4" Type="http://schemas.openxmlformats.org/officeDocument/2006/relationships/image" Target="../media/image6.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grpSp>
        <p:nvGrpSpPr>
          <p:cNvPr id="4" name="Group 2"/>
          <p:cNvGrpSpPr>
            <a:grpSpLocks/>
          </p:cNvGrpSpPr>
          <p:nvPr/>
        </p:nvGrpSpPr>
        <p:grpSpPr bwMode="auto">
          <a:xfrm>
            <a:off x="0" y="927100"/>
            <a:ext cx="8991600" cy="4495800"/>
            <a:chOff x="0" y="584"/>
            <a:chExt cx="5664" cy="2832"/>
          </a:xfrm>
        </p:grpSpPr>
        <p:sp>
          <p:nvSpPr>
            <p:cNvPr id="5" name="AutoShape 3"/>
            <p:cNvSpPr>
              <a:spLocks noChangeArrowheads="1"/>
            </p:cNvSpPr>
            <p:nvPr userDrawn="1"/>
          </p:nvSpPr>
          <p:spPr bwMode="auto">
            <a:xfrm>
              <a:off x="432" y="1304"/>
              <a:ext cx="4656" cy="2112"/>
            </a:xfrm>
            <a:prstGeom prst="roundRect">
              <a:avLst>
                <a:gd name="adj" fmla="val 16667"/>
              </a:avLst>
            </a:prstGeom>
            <a:noFill/>
            <a:ln w="50800">
              <a:solidFill>
                <a:schemeClr val="bg2"/>
              </a:solidFill>
              <a:round/>
              <a:headEnd/>
              <a:tailEnd/>
            </a:ln>
            <a:effectLst/>
          </p:spPr>
          <p:txBody>
            <a:bodyPr wrap="none" anchor="ctr"/>
            <a:lstStyle/>
            <a:p>
              <a:pPr algn="ctr">
                <a:defRPr/>
              </a:pPr>
              <a:endParaRPr kumimoji="0" lang="zh-TW" altLang="zh-TW" sz="2400">
                <a:latin typeface="Times New Roman" pitchFamily="18" charset="0"/>
                <a:ea typeface="新細明體" pitchFamily="18" charset="-120"/>
              </a:endParaRPr>
            </a:p>
          </p:txBody>
        </p:sp>
        <p:sp>
          <p:nvSpPr>
            <p:cNvPr id="6" name="Rectangle 4"/>
            <p:cNvSpPr>
              <a:spLocks noChangeArrowheads="1"/>
            </p:cNvSpPr>
            <p:nvPr userDrawn="1"/>
          </p:nvSpPr>
          <p:spPr bwMode="blackWhite">
            <a:xfrm>
              <a:off x="144" y="584"/>
              <a:ext cx="4512" cy="624"/>
            </a:xfrm>
            <a:prstGeom prst="rect">
              <a:avLst/>
            </a:prstGeom>
            <a:solidFill>
              <a:schemeClr val="bg1"/>
            </a:solidFill>
            <a:ln w="57150">
              <a:solidFill>
                <a:schemeClr val="bg2"/>
              </a:solidFill>
              <a:miter lim="800000"/>
              <a:headEnd/>
              <a:tailEnd/>
            </a:ln>
            <a:effectLst/>
          </p:spPr>
          <p:txBody>
            <a:bodyPr wrap="none" anchor="ctr"/>
            <a:lstStyle/>
            <a:p>
              <a:pPr algn="ctr">
                <a:defRPr/>
              </a:pPr>
              <a:endParaRPr kumimoji="0" lang="zh-TW" altLang="zh-TW" sz="2400">
                <a:latin typeface="Times New Roman" pitchFamily="18" charset="0"/>
                <a:ea typeface="新細明體" pitchFamily="18" charset="-120"/>
              </a:endParaRPr>
            </a:p>
          </p:txBody>
        </p:sp>
        <p:sp>
          <p:nvSpPr>
            <p:cNvPr id="7" name="AutoShape 5"/>
            <p:cNvSpPr>
              <a:spLocks noChangeArrowheads="1"/>
            </p:cNvSpPr>
            <p:nvPr userDrawn="1"/>
          </p:nvSpPr>
          <p:spPr bwMode="blackWhite">
            <a:xfrm>
              <a:off x="0" y="872"/>
              <a:ext cx="5664" cy="1152"/>
            </a:xfrm>
            <a:custGeom>
              <a:avLst/>
              <a:gdLst>
                <a:gd name="G0" fmla="+- 1000 0 0"/>
                <a:gd name="G1" fmla="+- 1000 0 0"/>
                <a:gd name="G2" fmla="+- G0 0 G1"/>
                <a:gd name="G3" fmla="*/ G1 1 2"/>
                <a:gd name="G4" fmla="+- G0 0 G3"/>
                <a:gd name="T0" fmla="*/ 0 w 1000"/>
                <a:gd name="T1" fmla="*/ 0 h 1000"/>
                <a:gd name="T2" fmla="*/ G4 w 1000"/>
                <a:gd name="T3" fmla="*/ G1 h 1000"/>
              </a:gdLst>
              <a:ahLst/>
              <a:cxnLst>
                <a:cxn ang="0">
                  <a:pos x="0" y="0"/>
                </a:cxn>
                <a:cxn ang="0">
                  <a:pos x="4416" y="0"/>
                </a:cxn>
                <a:cxn ang="0">
                  <a:pos x="4917" y="500"/>
                </a:cxn>
                <a:cxn ang="0">
                  <a:pos x="4417" y="1000"/>
                </a:cxn>
                <a:cxn ang="0">
                  <a:pos x="0" y="1000"/>
                </a:cxn>
              </a:cxnLst>
              <a:rect l="T0" t="T1" r="T2" b="T3"/>
              <a:pathLst>
                <a:path w="4917" h="1000">
                  <a:moveTo>
                    <a:pt x="0" y="0"/>
                  </a:moveTo>
                  <a:lnTo>
                    <a:pt x="4416" y="0"/>
                  </a:lnTo>
                  <a:cubicBezTo>
                    <a:pt x="4693" y="0"/>
                    <a:pt x="4917" y="223"/>
                    <a:pt x="4917" y="500"/>
                  </a:cubicBezTo>
                  <a:cubicBezTo>
                    <a:pt x="4917" y="776"/>
                    <a:pt x="4693" y="999"/>
                    <a:pt x="4417" y="1000"/>
                  </a:cubicBezTo>
                  <a:lnTo>
                    <a:pt x="0" y="1000"/>
                  </a:lnTo>
                  <a:close/>
                </a:path>
              </a:pathLst>
            </a:custGeom>
            <a:solidFill>
              <a:schemeClr val="folHlink"/>
            </a:solidFill>
            <a:ln w="9525">
              <a:noFill/>
              <a:miter lim="800000"/>
              <a:headEnd/>
              <a:tailEnd/>
            </a:ln>
          </p:spPr>
          <p:txBody>
            <a:bodyPr/>
            <a:lstStyle/>
            <a:p>
              <a:pPr>
                <a:defRPr/>
              </a:pPr>
              <a:endParaRPr kumimoji="0" lang="zh-TW" altLang="zh-TW" sz="2400">
                <a:latin typeface="Times New Roman" pitchFamily="18" charset="0"/>
                <a:ea typeface="新細明體" pitchFamily="18" charset="-120"/>
              </a:endParaRPr>
            </a:p>
          </p:txBody>
        </p:sp>
        <p:sp>
          <p:nvSpPr>
            <p:cNvPr id="8" name="Line 6"/>
            <p:cNvSpPr>
              <a:spLocks noChangeShapeType="1"/>
            </p:cNvSpPr>
            <p:nvPr userDrawn="1"/>
          </p:nvSpPr>
          <p:spPr bwMode="auto">
            <a:xfrm>
              <a:off x="0" y="1928"/>
              <a:ext cx="5232" cy="0"/>
            </a:xfrm>
            <a:prstGeom prst="line">
              <a:avLst/>
            </a:prstGeom>
            <a:noFill/>
            <a:ln w="50800">
              <a:solidFill>
                <a:schemeClr val="bg1"/>
              </a:solidFill>
              <a:round/>
              <a:headEnd/>
              <a:tailEnd/>
            </a:ln>
            <a:effectLst/>
          </p:spPr>
          <p:txBody>
            <a:bodyPr/>
            <a:lstStyle/>
            <a:p>
              <a:pPr>
                <a:defRPr/>
              </a:pPr>
              <a:endParaRPr lang="zh-TW" altLang="en-US">
                <a:ea typeface="新細明體" pitchFamily="18" charset="-120"/>
              </a:endParaRPr>
            </a:p>
          </p:txBody>
        </p:sp>
      </p:grpSp>
      <p:sp>
        <p:nvSpPr>
          <p:cNvPr id="16391" name="Rectangle 7"/>
          <p:cNvSpPr>
            <a:spLocks noGrp="1" noChangeArrowheads="1"/>
          </p:cNvSpPr>
          <p:nvPr>
            <p:ph type="ctrTitle"/>
          </p:nvPr>
        </p:nvSpPr>
        <p:spPr>
          <a:xfrm>
            <a:off x="228600" y="1427163"/>
            <a:ext cx="8077200" cy="1609725"/>
          </a:xfrm>
        </p:spPr>
        <p:txBody>
          <a:bodyPr/>
          <a:lstStyle>
            <a:lvl1pPr>
              <a:defRPr sz="4600"/>
            </a:lvl1pPr>
          </a:lstStyle>
          <a:p>
            <a:r>
              <a:rPr lang="zh-TW" altLang="en-US"/>
              <a:t>按一下以編輯母片標題樣式</a:t>
            </a:r>
          </a:p>
        </p:txBody>
      </p:sp>
      <p:sp>
        <p:nvSpPr>
          <p:cNvPr id="16392" name="Rectangle 8"/>
          <p:cNvSpPr>
            <a:spLocks noGrp="1" noChangeArrowheads="1"/>
          </p:cNvSpPr>
          <p:nvPr>
            <p:ph type="subTitle" idx="1"/>
          </p:nvPr>
        </p:nvSpPr>
        <p:spPr>
          <a:xfrm>
            <a:off x="1066800" y="3441700"/>
            <a:ext cx="6629400" cy="1676400"/>
          </a:xfrm>
        </p:spPr>
        <p:txBody>
          <a:bodyPr/>
          <a:lstStyle>
            <a:lvl1pPr marL="0" indent="0">
              <a:buFont typeface="Wingdings" pitchFamily="2" charset="2"/>
              <a:buNone/>
              <a:defRPr/>
            </a:lvl1pPr>
          </a:lstStyle>
          <a:p>
            <a:r>
              <a:rPr lang="zh-TW" altLang="en-US"/>
              <a:t>按一下以編輯母片副標題樣式</a:t>
            </a:r>
          </a:p>
        </p:txBody>
      </p:sp>
      <p:sp>
        <p:nvSpPr>
          <p:cNvPr id="9" name="Rectangle 9"/>
          <p:cNvSpPr>
            <a:spLocks noGrp="1" noChangeArrowheads="1"/>
          </p:cNvSpPr>
          <p:nvPr>
            <p:ph type="dt" sz="half" idx="10"/>
          </p:nvPr>
        </p:nvSpPr>
        <p:spPr>
          <a:xfrm>
            <a:off x="457200" y="6248400"/>
            <a:ext cx="2133600" cy="471488"/>
          </a:xfrm>
        </p:spPr>
        <p:txBody>
          <a:bodyPr/>
          <a:lstStyle>
            <a:lvl1pPr>
              <a:defRPr/>
            </a:lvl1pPr>
          </a:lstStyle>
          <a:p>
            <a:pPr>
              <a:defRPr/>
            </a:pPr>
            <a:endParaRPr lang="en-US" altLang="zh-TW"/>
          </a:p>
        </p:txBody>
      </p:sp>
      <p:sp>
        <p:nvSpPr>
          <p:cNvPr id="10" name="Rectangle 10"/>
          <p:cNvSpPr>
            <a:spLocks noGrp="1" noChangeArrowheads="1"/>
          </p:cNvSpPr>
          <p:nvPr>
            <p:ph type="ftr" sz="quarter" idx="11"/>
          </p:nvPr>
        </p:nvSpPr>
        <p:spPr>
          <a:xfrm>
            <a:off x="3124200" y="6253163"/>
            <a:ext cx="2895600" cy="457200"/>
          </a:xfrm>
        </p:spPr>
        <p:txBody>
          <a:bodyPr/>
          <a:lstStyle>
            <a:lvl1pPr>
              <a:defRPr/>
            </a:lvl1pPr>
          </a:lstStyle>
          <a:p>
            <a:pPr>
              <a:defRPr/>
            </a:pPr>
            <a:endParaRPr lang="en-US" altLang="zh-TW"/>
          </a:p>
        </p:txBody>
      </p:sp>
      <p:sp>
        <p:nvSpPr>
          <p:cNvPr id="11" name="Rectangle 11"/>
          <p:cNvSpPr>
            <a:spLocks noGrp="1" noChangeArrowheads="1"/>
          </p:cNvSpPr>
          <p:nvPr>
            <p:ph type="sldNum" sz="quarter" idx="12"/>
          </p:nvPr>
        </p:nvSpPr>
        <p:spPr>
          <a:xfrm>
            <a:off x="6553200" y="6248400"/>
            <a:ext cx="2133600" cy="471488"/>
          </a:xfrm>
        </p:spPr>
        <p:txBody>
          <a:bodyPr/>
          <a:lstStyle>
            <a:lvl1pPr>
              <a:defRPr/>
            </a:lvl1pPr>
          </a:lstStyle>
          <a:p>
            <a:pPr>
              <a:defRPr/>
            </a:pPr>
            <a:fld id="{9B8963C7-DDEA-4ADF-9DFD-3EE1C23C8B7A}" type="slidenum">
              <a:rPr lang="en-US" altLang="zh-TW"/>
              <a:pPr>
                <a:defRPr/>
              </a:pPr>
              <a:t>‹#›</a:t>
            </a:fld>
            <a:endParaRPr lang="en-US" altLang="zh-TW"/>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Rectangle 8"/>
          <p:cNvSpPr>
            <a:spLocks noGrp="1" noChangeArrowheads="1"/>
          </p:cNvSpPr>
          <p:nvPr>
            <p:ph type="dt" sz="half" idx="10"/>
          </p:nvPr>
        </p:nvSpPr>
        <p:spPr>
          <a:ln/>
        </p:spPr>
        <p:txBody>
          <a:bodyPr/>
          <a:lstStyle>
            <a:lvl1pPr>
              <a:defRPr/>
            </a:lvl1pPr>
          </a:lstStyle>
          <a:p>
            <a:pPr>
              <a:defRPr/>
            </a:pPr>
            <a:endParaRPr lang="en-US" altLang="zh-TW"/>
          </a:p>
        </p:txBody>
      </p:sp>
      <p:sp>
        <p:nvSpPr>
          <p:cNvPr id="5" name="Rectangle 9"/>
          <p:cNvSpPr>
            <a:spLocks noGrp="1" noChangeArrowheads="1"/>
          </p:cNvSpPr>
          <p:nvPr>
            <p:ph type="ftr" sz="quarter" idx="11"/>
          </p:nvPr>
        </p:nvSpPr>
        <p:spPr>
          <a:ln/>
        </p:spPr>
        <p:txBody>
          <a:bodyPr/>
          <a:lstStyle>
            <a:lvl1pPr>
              <a:defRPr/>
            </a:lvl1pPr>
          </a:lstStyle>
          <a:p>
            <a:pPr>
              <a:defRPr/>
            </a:pPr>
            <a:endParaRPr lang="en-US" altLang="zh-TW"/>
          </a:p>
        </p:txBody>
      </p:sp>
      <p:sp>
        <p:nvSpPr>
          <p:cNvPr id="6" name="Rectangle 10"/>
          <p:cNvSpPr>
            <a:spLocks noGrp="1" noChangeArrowheads="1"/>
          </p:cNvSpPr>
          <p:nvPr>
            <p:ph type="sldNum" sz="quarter" idx="12"/>
          </p:nvPr>
        </p:nvSpPr>
        <p:spPr>
          <a:ln/>
        </p:spPr>
        <p:txBody>
          <a:bodyPr/>
          <a:lstStyle>
            <a:lvl1pPr>
              <a:defRPr/>
            </a:lvl1pPr>
          </a:lstStyle>
          <a:p>
            <a:pPr>
              <a:defRPr/>
            </a:pPr>
            <a:fld id="{AA8092CA-E04C-4C5B-9004-3405F93DF8AD}" type="slidenum">
              <a:rPr lang="en-US" altLang="zh-TW"/>
              <a:pPr>
                <a:defRPr/>
              </a:pPr>
              <a:t>‹#›</a:t>
            </a:fld>
            <a:endParaRPr lang="en-US" altLang="zh-TW"/>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450013" y="228600"/>
            <a:ext cx="2084387" cy="5791200"/>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195263" y="228600"/>
            <a:ext cx="6102350" cy="5791200"/>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Rectangle 8"/>
          <p:cNvSpPr>
            <a:spLocks noGrp="1" noChangeArrowheads="1"/>
          </p:cNvSpPr>
          <p:nvPr>
            <p:ph type="dt" sz="half" idx="10"/>
          </p:nvPr>
        </p:nvSpPr>
        <p:spPr>
          <a:ln/>
        </p:spPr>
        <p:txBody>
          <a:bodyPr/>
          <a:lstStyle>
            <a:lvl1pPr>
              <a:defRPr/>
            </a:lvl1pPr>
          </a:lstStyle>
          <a:p>
            <a:pPr>
              <a:defRPr/>
            </a:pPr>
            <a:endParaRPr lang="en-US" altLang="zh-TW"/>
          </a:p>
        </p:txBody>
      </p:sp>
      <p:sp>
        <p:nvSpPr>
          <p:cNvPr id="5" name="Rectangle 9"/>
          <p:cNvSpPr>
            <a:spLocks noGrp="1" noChangeArrowheads="1"/>
          </p:cNvSpPr>
          <p:nvPr>
            <p:ph type="ftr" sz="quarter" idx="11"/>
          </p:nvPr>
        </p:nvSpPr>
        <p:spPr>
          <a:ln/>
        </p:spPr>
        <p:txBody>
          <a:bodyPr/>
          <a:lstStyle>
            <a:lvl1pPr>
              <a:defRPr/>
            </a:lvl1pPr>
          </a:lstStyle>
          <a:p>
            <a:pPr>
              <a:defRPr/>
            </a:pPr>
            <a:endParaRPr lang="en-US" altLang="zh-TW"/>
          </a:p>
        </p:txBody>
      </p:sp>
      <p:sp>
        <p:nvSpPr>
          <p:cNvPr id="6" name="Rectangle 10"/>
          <p:cNvSpPr>
            <a:spLocks noGrp="1" noChangeArrowheads="1"/>
          </p:cNvSpPr>
          <p:nvPr>
            <p:ph type="sldNum" sz="quarter" idx="12"/>
          </p:nvPr>
        </p:nvSpPr>
        <p:spPr>
          <a:ln/>
        </p:spPr>
        <p:txBody>
          <a:bodyPr/>
          <a:lstStyle>
            <a:lvl1pPr>
              <a:defRPr/>
            </a:lvl1pPr>
          </a:lstStyle>
          <a:p>
            <a:pPr>
              <a:defRPr/>
            </a:pPr>
            <a:fld id="{463ADB26-CD73-4D38-A4ED-7BAC64E74DDC}" type="slidenum">
              <a:rPr lang="en-US" altLang="zh-TW"/>
              <a:pPr>
                <a:defRPr/>
              </a:pPr>
              <a:t>‹#›</a:t>
            </a:fld>
            <a:endParaRPr lang="en-US" altLang="zh-TW"/>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grpSp>
        <p:nvGrpSpPr>
          <p:cNvPr id="2" name="Group 2"/>
          <p:cNvGrpSpPr>
            <a:grpSpLocks/>
          </p:cNvGrpSpPr>
          <p:nvPr/>
        </p:nvGrpSpPr>
        <p:grpSpPr bwMode="auto">
          <a:xfrm>
            <a:off x="0" y="927100"/>
            <a:ext cx="8991600" cy="4495800"/>
            <a:chOff x="0" y="584"/>
            <a:chExt cx="5664" cy="2832"/>
          </a:xfrm>
        </p:grpSpPr>
        <p:sp>
          <p:nvSpPr>
            <p:cNvPr id="5" name="AutoShape 3"/>
            <p:cNvSpPr>
              <a:spLocks noChangeArrowheads="1"/>
            </p:cNvSpPr>
            <p:nvPr userDrawn="1"/>
          </p:nvSpPr>
          <p:spPr bwMode="auto">
            <a:xfrm>
              <a:off x="432" y="1304"/>
              <a:ext cx="4656" cy="2112"/>
            </a:xfrm>
            <a:prstGeom prst="roundRect">
              <a:avLst>
                <a:gd name="adj" fmla="val 16667"/>
              </a:avLst>
            </a:prstGeom>
            <a:noFill/>
            <a:ln w="50800">
              <a:solidFill>
                <a:schemeClr val="bg2"/>
              </a:solidFill>
              <a:round/>
              <a:headEnd/>
              <a:tailEnd/>
            </a:ln>
            <a:effectLst/>
          </p:spPr>
          <p:txBody>
            <a:bodyPr wrap="none" anchor="ctr"/>
            <a:lstStyle/>
            <a:p>
              <a:pPr algn="ctr">
                <a:defRPr/>
              </a:pPr>
              <a:endParaRPr kumimoji="0" lang="zh-TW" altLang="zh-TW" sz="2400">
                <a:solidFill>
                  <a:srgbClr val="000000"/>
                </a:solidFill>
                <a:latin typeface="Times New Roman" pitchFamily="18" charset="0"/>
                <a:ea typeface="新細明體" pitchFamily="18" charset="-120"/>
              </a:endParaRPr>
            </a:p>
          </p:txBody>
        </p:sp>
        <p:sp>
          <p:nvSpPr>
            <p:cNvPr id="6" name="Rectangle 4"/>
            <p:cNvSpPr>
              <a:spLocks noChangeArrowheads="1"/>
            </p:cNvSpPr>
            <p:nvPr userDrawn="1"/>
          </p:nvSpPr>
          <p:spPr bwMode="blackWhite">
            <a:xfrm>
              <a:off x="144" y="584"/>
              <a:ext cx="4512" cy="624"/>
            </a:xfrm>
            <a:prstGeom prst="rect">
              <a:avLst/>
            </a:prstGeom>
            <a:solidFill>
              <a:schemeClr val="bg1"/>
            </a:solidFill>
            <a:ln w="57150">
              <a:solidFill>
                <a:schemeClr val="bg2"/>
              </a:solidFill>
              <a:miter lim="800000"/>
              <a:headEnd/>
              <a:tailEnd/>
            </a:ln>
            <a:effectLst/>
          </p:spPr>
          <p:txBody>
            <a:bodyPr wrap="none" anchor="ctr"/>
            <a:lstStyle/>
            <a:p>
              <a:pPr algn="ctr">
                <a:defRPr/>
              </a:pPr>
              <a:endParaRPr kumimoji="0" lang="zh-TW" altLang="zh-TW" sz="2400">
                <a:solidFill>
                  <a:srgbClr val="000000"/>
                </a:solidFill>
                <a:latin typeface="Times New Roman" pitchFamily="18" charset="0"/>
                <a:ea typeface="新細明體" pitchFamily="18" charset="-120"/>
              </a:endParaRPr>
            </a:p>
          </p:txBody>
        </p:sp>
        <p:sp>
          <p:nvSpPr>
            <p:cNvPr id="7" name="AutoShape 5"/>
            <p:cNvSpPr>
              <a:spLocks noChangeArrowheads="1"/>
            </p:cNvSpPr>
            <p:nvPr userDrawn="1"/>
          </p:nvSpPr>
          <p:spPr bwMode="blackWhite">
            <a:xfrm>
              <a:off x="0" y="872"/>
              <a:ext cx="5664" cy="1152"/>
            </a:xfrm>
            <a:custGeom>
              <a:avLst/>
              <a:gdLst>
                <a:gd name="G0" fmla="+- 1000 0 0"/>
                <a:gd name="G1" fmla="+- 1000 0 0"/>
                <a:gd name="G2" fmla="+- G0 0 G1"/>
                <a:gd name="G3" fmla="*/ G1 1 2"/>
                <a:gd name="G4" fmla="+- G0 0 G3"/>
                <a:gd name="T0" fmla="*/ 0 w 1000"/>
                <a:gd name="T1" fmla="*/ 0 h 1000"/>
                <a:gd name="T2" fmla="*/ G4 w 1000"/>
                <a:gd name="T3" fmla="*/ G1 h 1000"/>
              </a:gdLst>
              <a:ahLst/>
              <a:cxnLst>
                <a:cxn ang="0">
                  <a:pos x="0" y="0"/>
                </a:cxn>
                <a:cxn ang="0">
                  <a:pos x="4416" y="0"/>
                </a:cxn>
                <a:cxn ang="0">
                  <a:pos x="4917" y="500"/>
                </a:cxn>
                <a:cxn ang="0">
                  <a:pos x="4417" y="1000"/>
                </a:cxn>
                <a:cxn ang="0">
                  <a:pos x="0" y="1000"/>
                </a:cxn>
              </a:cxnLst>
              <a:rect l="T0" t="T1" r="T2" b="T3"/>
              <a:pathLst>
                <a:path w="4917" h="1000">
                  <a:moveTo>
                    <a:pt x="0" y="0"/>
                  </a:moveTo>
                  <a:lnTo>
                    <a:pt x="4416" y="0"/>
                  </a:lnTo>
                  <a:cubicBezTo>
                    <a:pt x="4693" y="0"/>
                    <a:pt x="4917" y="223"/>
                    <a:pt x="4917" y="500"/>
                  </a:cubicBezTo>
                  <a:cubicBezTo>
                    <a:pt x="4917" y="776"/>
                    <a:pt x="4693" y="999"/>
                    <a:pt x="4417" y="1000"/>
                  </a:cubicBezTo>
                  <a:lnTo>
                    <a:pt x="0" y="1000"/>
                  </a:lnTo>
                  <a:close/>
                </a:path>
              </a:pathLst>
            </a:custGeom>
            <a:solidFill>
              <a:schemeClr val="folHlink"/>
            </a:solidFill>
            <a:ln w="9525">
              <a:noFill/>
              <a:miter lim="800000"/>
              <a:headEnd/>
              <a:tailEnd/>
            </a:ln>
          </p:spPr>
          <p:txBody>
            <a:bodyPr/>
            <a:lstStyle/>
            <a:p>
              <a:pPr>
                <a:defRPr/>
              </a:pPr>
              <a:endParaRPr kumimoji="0" lang="zh-TW" altLang="zh-TW" sz="2400">
                <a:solidFill>
                  <a:srgbClr val="000000"/>
                </a:solidFill>
                <a:latin typeface="Times New Roman" pitchFamily="18" charset="0"/>
                <a:ea typeface="新細明體" pitchFamily="18" charset="-120"/>
              </a:endParaRPr>
            </a:p>
          </p:txBody>
        </p:sp>
        <p:sp>
          <p:nvSpPr>
            <p:cNvPr id="8" name="Line 6"/>
            <p:cNvSpPr>
              <a:spLocks noChangeShapeType="1"/>
            </p:cNvSpPr>
            <p:nvPr userDrawn="1"/>
          </p:nvSpPr>
          <p:spPr bwMode="auto">
            <a:xfrm>
              <a:off x="0" y="1928"/>
              <a:ext cx="5232" cy="0"/>
            </a:xfrm>
            <a:prstGeom prst="line">
              <a:avLst/>
            </a:prstGeom>
            <a:noFill/>
            <a:ln w="50800">
              <a:solidFill>
                <a:schemeClr val="bg1"/>
              </a:solidFill>
              <a:round/>
              <a:headEnd/>
              <a:tailEnd/>
            </a:ln>
            <a:effectLst/>
          </p:spPr>
          <p:txBody>
            <a:bodyPr/>
            <a:lstStyle/>
            <a:p>
              <a:pPr>
                <a:defRPr/>
              </a:pPr>
              <a:endParaRPr lang="zh-TW" altLang="en-US">
                <a:solidFill>
                  <a:srgbClr val="000000"/>
                </a:solidFill>
                <a:ea typeface="新細明體" pitchFamily="18" charset="-120"/>
              </a:endParaRPr>
            </a:p>
          </p:txBody>
        </p:sp>
      </p:grpSp>
      <p:sp>
        <p:nvSpPr>
          <p:cNvPr id="16391" name="Rectangle 7"/>
          <p:cNvSpPr>
            <a:spLocks noGrp="1" noChangeArrowheads="1"/>
          </p:cNvSpPr>
          <p:nvPr>
            <p:ph type="ctrTitle"/>
          </p:nvPr>
        </p:nvSpPr>
        <p:spPr>
          <a:xfrm>
            <a:off x="228600" y="1427163"/>
            <a:ext cx="8077200" cy="1609725"/>
          </a:xfrm>
        </p:spPr>
        <p:txBody>
          <a:bodyPr/>
          <a:lstStyle>
            <a:lvl1pPr>
              <a:defRPr sz="4600"/>
            </a:lvl1pPr>
          </a:lstStyle>
          <a:p>
            <a:r>
              <a:rPr lang="zh-TW" altLang="en-US"/>
              <a:t>按一下以編輯母片標題樣式</a:t>
            </a:r>
          </a:p>
        </p:txBody>
      </p:sp>
      <p:sp>
        <p:nvSpPr>
          <p:cNvPr id="16392" name="Rectangle 8"/>
          <p:cNvSpPr>
            <a:spLocks noGrp="1" noChangeArrowheads="1"/>
          </p:cNvSpPr>
          <p:nvPr>
            <p:ph type="subTitle" idx="1"/>
          </p:nvPr>
        </p:nvSpPr>
        <p:spPr>
          <a:xfrm>
            <a:off x="1066800" y="3441700"/>
            <a:ext cx="6629400" cy="1676400"/>
          </a:xfrm>
        </p:spPr>
        <p:txBody>
          <a:bodyPr/>
          <a:lstStyle>
            <a:lvl1pPr marL="0" indent="0">
              <a:buFont typeface="Wingdings" pitchFamily="2" charset="2"/>
              <a:buNone/>
              <a:defRPr/>
            </a:lvl1pPr>
          </a:lstStyle>
          <a:p>
            <a:r>
              <a:rPr lang="zh-TW" altLang="en-US"/>
              <a:t>按一下以編輯母片副標題樣式</a:t>
            </a:r>
          </a:p>
        </p:txBody>
      </p:sp>
      <p:sp>
        <p:nvSpPr>
          <p:cNvPr id="9" name="Rectangle 9"/>
          <p:cNvSpPr>
            <a:spLocks noGrp="1" noChangeArrowheads="1"/>
          </p:cNvSpPr>
          <p:nvPr>
            <p:ph type="dt" sz="half" idx="10"/>
          </p:nvPr>
        </p:nvSpPr>
        <p:spPr>
          <a:xfrm>
            <a:off x="457200" y="6248400"/>
            <a:ext cx="2133600" cy="471488"/>
          </a:xfrm>
        </p:spPr>
        <p:txBody>
          <a:bodyPr/>
          <a:lstStyle>
            <a:lvl1pPr>
              <a:defRPr/>
            </a:lvl1pPr>
          </a:lstStyle>
          <a:p>
            <a:pPr>
              <a:defRPr/>
            </a:pPr>
            <a:endParaRPr lang="en-US" altLang="zh-TW">
              <a:solidFill>
                <a:srgbClr val="000000"/>
              </a:solidFill>
            </a:endParaRPr>
          </a:p>
        </p:txBody>
      </p:sp>
      <p:sp>
        <p:nvSpPr>
          <p:cNvPr id="10" name="Rectangle 10"/>
          <p:cNvSpPr>
            <a:spLocks noGrp="1" noChangeArrowheads="1"/>
          </p:cNvSpPr>
          <p:nvPr>
            <p:ph type="ftr" sz="quarter" idx="11"/>
          </p:nvPr>
        </p:nvSpPr>
        <p:spPr>
          <a:xfrm>
            <a:off x="3124200" y="6253163"/>
            <a:ext cx="2895600" cy="457200"/>
          </a:xfrm>
        </p:spPr>
        <p:txBody>
          <a:bodyPr/>
          <a:lstStyle>
            <a:lvl1pPr>
              <a:defRPr/>
            </a:lvl1pPr>
          </a:lstStyle>
          <a:p>
            <a:pPr>
              <a:defRPr/>
            </a:pPr>
            <a:endParaRPr lang="en-US" altLang="zh-TW">
              <a:solidFill>
                <a:srgbClr val="000000"/>
              </a:solidFill>
            </a:endParaRPr>
          </a:p>
        </p:txBody>
      </p:sp>
      <p:sp>
        <p:nvSpPr>
          <p:cNvPr id="11" name="Rectangle 11"/>
          <p:cNvSpPr>
            <a:spLocks noGrp="1" noChangeArrowheads="1"/>
          </p:cNvSpPr>
          <p:nvPr>
            <p:ph type="sldNum" sz="quarter" idx="12"/>
          </p:nvPr>
        </p:nvSpPr>
        <p:spPr>
          <a:xfrm>
            <a:off x="6553200" y="6248400"/>
            <a:ext cx="2133600" cy="471488"/>
          </a:xfrm>
        </p:spPr>
        <p:txBody>
          <a:bodyPr/>
          <a:lstStyle>
            <a:lvl1pPr>
              <a:defRPr/>
            </a:lvl1pPr>
          </a:lstStyle>
          <a:p>
            <a:pPr>
              <a:defRPr/>
            </a:pPr>
            <a:fld id="{9B8963C7-DDEA-4ADF-9DFD-3EE1C23C8B7A}" type="slidenum">
              <a:rPr lang="en-US" altLang="zh-TW">
                <a:solidFill>
                  <a:srgbClr val="000000"/>
                </a:solidFill>
              </a:rPr>
              <a:pPr>
                <a:defRPr/>
              </a:pPr>
              <a:t>‹#›</a:t>
            </a:fld>
            <a:endParaRPr lang="en-US" altLang="zh-TW">
              <a:solidFill>
                <a:srgbClr val="000000"/>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Rectangle 8"/>
          <p:cNvSpPr>
            <a:spLocks noGrp="1" noChangeArrowheads="1"/>
          </p:cNvSpPr>
          <p:nvPr>
            <p:ph type="dt" sz="half" idx="10"/>
          </p:nvPr>
        </p:nvSpPr>
        <p:spPr>
          <a:ln/>
        </p:spPr>
        <p:txBody>
          <a:bodyPr/>
          <a:lstStyle>
            <a:lvl1pPr>
              <a:defRPr/>
            </a:lvl1pPr>
          </a:lstStyle>
          <a:p>
            <a:pPr>
              <a:defRPr/>
            </a:pPr>
            <a:endParaRPr lang="en-US" altLang="zh-TW">
              <a:solidFill>
                <a:srgbClr val="000000"/>
              </a:solidFill>
            </a:endParaRPr>
          </a:p>
        </p:txBody>
      </p:sp>
      <p:sp>
        <p:nvSpPr>
          <p:cNvPr id="5" name="Rectangle 9"/>
          <p:cNvSpPr>
            <a:spLocks noGrp="1" noChangeArrowheads="1"/>
          </p:cNvSpPr>
          <p:nvPr>
            <p:ph type="ftr" sz="quarter" idx="11"/>
          </p:nvPr>
        </p:nvSpPr>
        <p:spPr>
          <a:ln/>
        </p:spPr>
        <p:txBody>
          <a:bodyPr/>
          <a:lstStyle>
            <a:lvl1pPr>
              <a:defRPr/>
            </a:lvl1pPr>
          </a:lstStyle>
          <a:p>
            <a:pPr>
              <a:defRPr/>
            </a:pPr>
            <a:endParaRPr lang="en-US" altLang="zh-TW">
              <a:solidFill>
                <a:srgbClr val="000000"/>
              </a:solidFill>
            </a:endParaRPr>
          </a:p>
        </p:txBody>
      </p:sp>
      <p:sp>
        <p:nvSpPr>
          <p:cNvPr id="6" name="Rectangle 10"/>
          <p:cNvSpPr>
            <a:spLocks noGrp="1" noChangeArrowheads="1"/>
          </p:cNvSpPr>
          <p:nvPr>
            <p:ph type="sldNum" sz="quarter" idx="12"/>
          </p:nvPr>
        </p:nvSpPr>
        <p:spPr>
          <a:ln/>
        </p:spPr>
        <p:txBody>
          <a:bodyPr/>
          <a:lstStyle>
            <a:lvl1pPr>
              <a:defRPr/>
            </a:lvl1pPr>
          </a:lstStyle>
          <a:p>
            <a:pPr>
              <a:defRPr/>
            </a:pPr>
            <a:fld id="{4E2F1AB6-79EC-4BFF-87AA-4A5C202BC965}" type="slidenum">
              <a:rPr lang="en-US" altLang="zh-TW">
                <a:solidFill>
                  <a:srgbClr val="000000"/>
                </a:solidFill>
              </a:rPr>
              <a:pPr>
                <a:defRPr/>
              </a:pPr>
              <a:t>‹#›</a:t>
            </a:fld>
            <a:endParaRPr lang="en-US" altLang="zh-TW">
              <a:solidFill>
                <a:srgbClr val="000000"/>
              </a:solidFil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TW" altLang="en-US" smtClean="0"/>
              <a:t>按一下以編輯母片文字樣式</a:t>
            </a:r>
          </a:p>
        </p:txBody>
      </p:sp>
      <p:sp>
        <p:nvSpPr>
          <p:cNvPr id="4" name="Rectangle 8"/>
          <p:cNvSpPr>
            <a:spLocks noGrp="1" noChangeArrowheads="1"/>
          </p:cNvSpPr>
          <p:nvPr>
            <p:ph type="dt" sz="half" idx="10"/>
          </p:nvPr>
        </p:nvSpPr>
        <p:spPr>
          <a:ln/>
        </p:spPr>
        <p:txBody>
          <a:bodyPr/>
          <a:lstStyle>
            <a:lvl1pPr>
              <a:defRPr/>
            </a:lvl1pPr>
          </a:lstStyle>
          <a:p>
            <a:pPr>
              <a:defRPr/>
            </a:pPr>
            <a:endParaRPr lang="en-US" altLang="zh-TW">
              <a:solidFill>
                <a:srgbClr val="000000"/>
              </a:solidFill>
            </a:endParaRPr>
          </a:p>
        </p:txBody>
      </p:sp>
      <p:sp>
        <p:nvSpPr>
          <p:cNvPr id="5" name="Rectangle 9"/>
          <p:cNvSpPr>
            <a:spLocks noGrp="1" noChangeArrowheads="1"/>
          </p:cNvSpPr>
          <p:nvPr>
            <p:ph type="ftr" sz="quarter" idx="11"/>
          </p:nvPr>
        </p:nvSpPr>
        <p:spPr>
          <a:ln/>
        </p:spPr>
        <p:txBody>
          <a:bodyPr/>
          <a:lstStyle>
            <a:lvl1pPr>
              <a:defRPr/>
            </a:lvl1pPr>
          </a:lstStyle>
          <a:p>
            <a:pPr>
              <a:defRPr/>
            </a:pPr>
            <a:endParaRPr lang="en-US" altLang="zh-TW">
              <a:solidFill>
                <a:srgbClr val="000000"/>
              </a:solidFill>
            </a:endParaRPr>
          </a:p>
        </p:txBody>
      </p:sp>
      <p:sp>
        <p:nvSpPr>
          <p:cNvPr id="6" name="Rectangle 10"/>
          <p:cNvSpPr>
            <a:spLocks noGrp="1" noChangeArrowheads="1"/>
          </p:cNvSpPr>
          <p:nvPr>
            <p:ph type="sldNum" sz="quarter" idx="12"/>
          </p:nvPr>
        </p:nvSpPr>
        <p:spPr>
          <a:ln/>
        </p:spPr>
        <p:txBody>
          <a:bodyPr/>
          <a:lstStyle>
            <a:lvl1pPr>
              <a:defRPr/>
            </a:lvl1pPr>
          </a:lstStyle>
          <a:p>
            <a:pPr>
              <a:defRPr/>
            </a:pPr>
            <a:fld id="{1E5157D7-989E-4CA8-813C-2ADC17924FA0}" type="slidenum">
              <a:rPr lang="en-US" altLang="zh-TW">
                <a:solidFill>
                  <a:srgbClr val="000000"/>
                </a:solidFill>
              </a:rPr>
              <a:pPr>
                <a:defRPr/>
              </a:pPr>
              <a:t>‹#›</a:t>
            </a:fld>
            <a:endParaRPr lang="en-US" altLang="zh-TW">
              <a:solidFill>
                <a:srgbClr val="000000"/>
              </a:solidFil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609600" y="1600200"/>
            <a:ext cx="3886200" cy="4419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4648200" y="1600200"/>
            <a:ext cx="3886200" cy="4419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Rectangle 8"/>
          <p:cNvSpPr>
            <a:spLocks noGrp="1" noChangeArrowheads="1"/>
          </p:cNvSpPr>
          <p:nvPr>
            <p:ph type="dt" sz="half" idx="10"/>
          </p:nvPr>
        </p:nvSpPr>
        <p:spPr>
          <a:ln/>
        </p:spPr>
        <p:txBody>
          <a:bodyPr/>
          <a:lstStyle>
            <a:lvl1pPr>
              <a:defRPr/>
            </a:lvl1pPr>
          </a:lstStyle>
          <a:p>
            <a:pPr>
              <a:defRPr/>
            </a:pPr>
            <a:endParaRPr lang="en-US" altLang="zh-TW">
              <a:solidFill>
                <a:srgbClr val="000000"/>
              </a:solidFill>
            </a:endParaRPr>
          </a:p>
        </p:txBody>
      </p:sp>
      <p:sp>
        <p:nvSpPr>
          <p:cNvPr id="6" name="Rectangle 9"/>
          <p:cNvSpPr>
            <a:spLocks noGrp="1" noChangeArrowheads="1"/>
          </p:cNvSpPr>
          <p:nvPr>
            <p:ph type="ftr" sz="quarter" idx="11"/>
          </p:nvPr>
        </p:nvSpPr>
        <p:spPr>
          <a:ln/>
        </p:spPr>
        <p:txBody>
          <a:bodyPr/>
          <a:lstStyle>
            <a:lvl1pPr>
              <a:defRPr/>
            </a:lvl1pPr>
          </a:lstStyle>
          <a:p>
            <a:pPr>
              <a:defRPr/>
            </a:pPr>
            <a:endParaRPr lang="en-US" altLang="zh-TW">
              <a:solidFill>
                <a:srgbClr val="000000"/>
              </a:solidFill>
            </a:endParaRPr>
          </a:p>
        </p:txBody>
      </p:sp>
      <p:sp>
        <p:nvSpPr>
          <p:cNvPr id="7" name="Rectangle 10"/>
          <p:cNvSpPr>
            <a:spLocks noGrp="1" noChangeArrowheads="1"/>
          </p:cNvSpPr>
          <p:nvPr>
            <p:ph type="sldNum" sz="quarter" idx="12"/>
          </p:nvPr>
        </p:nvSpPr>
        <p:spPr>
          <a:ln/>
        </p:spPr>
        <p:txBody>
          <a:bodyPr/>
          <a:lstStyle>
            <a:lvl1pPr>
              <a:defRPr/>
            </a:lvl1pPr>
          </a:lstStyle>
          <a:p>
            <a:pPr>
              <a:defRPr/>
            </a:pPr>
            <a:fld id="{0B265A99-6F76-4C53-9174-0B56D9A29288}" type="slidenum">
              <a:rPr lang="en-US" altLang="zh-TW">
                <a:solidFill>
                  <a:srgbClr val="000000"/>
                </a:solidFill>
              </a:rPr>
              <a:pPr>
                <a:defRPr/>
              </a:pPr>
              <a:t>‹#›</a:t>
            </a:fld>
            <a:endParaRPr lang="en-US" altLang="zh-TW">
              <a:solidFill>
                <a:srgbClr val="000000"/>
              </a:solidFil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638"/>
            <a:ext cx="8229600" cy="1143000"/>
          </a:xfrm>
        </p:spPr>
        <p:txBody>
          <a:bodyPr/>
          <a:lstStyle>
            <a:lvl1pPr>
              <a:defRPr/>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Rectangle 8"/>
          <p:cNvSpPr>
            <a:spLocks noGrp="1" noChangeArrowheads="1"/>
          </p:cNvSpPr>
          <p:nvPr>
            <p:ph type="dt" sz="half" idx="10"/>
          </p:nvPr>
        </p:nvSpPr>
        <p:spPr>
          <a:ln/>
        </p:spPr>
        <p:txBody>
          <a:bodyPr/>
          <a:lstStyle>
            <a:lvl1pPr>
              <a:defRPr/>
            </a:lvl1pPr>
          </a:lstStyle>
          <a:p>
            <a:pPr>
              <a:defRPr/>
            </a:pPr>
            <a:endParaRPr lang="en-US" altLang="zh-TW">
              <a:solidFill>
                <a:srgbClr val="000000"/>
              </a:solidFill>
            </a:endParaRPr>
          </a:p>
        </p:txBody>
      </p:sp>
      <p:sp>
        <p:nvSpPr>
          <p:cNvPr id="8" name="Rectangle 9"/>
          <p:cNvSpPr>
            <a:spLocks noGrp="1" noChangeArrowheads="1"/>
          </p:cNvSpPr>
          <p:nvPr>
            <p:ph type="ftr" sz="quarter" idx="11"/>
          </p:nvPr>
        </p:nvSpPr>
        <p:spPr>
          <a:ln/>
        </p:spPr>
        <p:txBody>
          <a:bodyPr/>
          <a:lstStyle>
            <a:lvl1pPr>
              <a:defRPr/>
            </a:lvl1pPr>
          </a:lstStyle>
          <a:p>
            <a:pPr>
              <a:defRPr/>
            </a:pPr>
            <a:endParaRPr lang="en-US" altLang="zh-TW">
              <a:solidFill>
                <a:srgbClr val="000000"/>
              </a:solidFill>
            </a:endParaRPr>
          </a:p>
        </p:txBody>
      </p:sp>
      <p:sp>
        <p:nvSpPr>
          <p:cNvPr id="9" name="Rectangle 10"/>
          <p:cNvSpPr>
            <a:spLocks noGrp="1" noChangeArrowheads="1"/>
          </p:cNvSpPr>
          <p:nvPr>
            <p:ph type="sldNum" sz="quarter" idx="12"/>
          </p:nvPr>
        </p:nvSpPr>
        <p:spPr>
          <a:ln/>
        </p:spPr>
        <p:txBody>
          <a:bodyPr/>
          <a:lstStyle>
            <a:lvl1pPr>
              <a:defRPr/>
            </a:lvl1pPr>
          </a:lstStyle>
          <a:p>
            <a:pPr>
              <a:defRPr/>
            </a:pPr>
            <a:fld id="{93C27088-2713-4E0C-9B05-CE18B4C917D3}" type="slidenum">
              <a:rPr lang="en-US" altLang="zh-TW">
                <a:solidFill>
                  <a:srgbClr val="000000"/>
                </a:solidFill>
              </a:rPr>
              <a:pPr>
                <a:defRPr/>
              </a:pPr>
              <a:t>‹#›</a:t>
            </a:fld>
            <a:endParaRPr lang="en-US" altLang="zh-TW">
              <a:solidFill>
                <a:srgbClr val="000000"/>
              </a:solidFil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Rectangle 8"/>
          <p:cNvSpPr>
            <a:spLocks noGrp="1" noChangeArrowheads="1"/>
          </p:cNvSpPr>
          <p:nvPr>
            <p:ph type="dt" sz="half" idx="10"/>
          </p:nvPr>
        </p:nvSpPr>
        <p:spPr>
          <a:ln/>
        </p:spPr>
        <p:txBody>
          <a:bodyPr/>
          <a:lstStyle>
            <a:lvl1pPr>
              <a:defRPr/>
            </a:lvl1pPr>
          </a:lstStyle>
          <a:p>
            <a:pPr>
              <a:defRPr/>
            </a:pPr>
            <a:endParaRPr lang="en-US" altLang="zh-TW">
              <a:solidFill>
                <a:srgbClr val="000000"/>
              </a:solidFill>
            </a:endParaRPr>
          </a:p>
        </p:txBody>
      </p:sp>
      <p:sp>
        <p:nvSpPr>
          <p:cNvPr id="4" name="Rectangle 9"/>
          <p:cNvSpPr>
            <a:spLocks noGrp="1" noChangeArrowheads="1"/>
          </p:cNvSpPr>
          <p:nvPr>
            <p:ph type="ftr" sz="quarter" idx="11"/>
          </p:nvPr>
        </p:nvSpPr>
        <p:spPr>
          <a:ln/>
        </p:spPr>
        <p:txBody>
          <a:bodyPr/>
          <a:lstStyle>
            <a:lvl1pPr>
              <a:defRPr/>
            </a:lvl1pPr>
          </a:lstStyle>
          <a:p>
            <a:pPr>
              <a:defRPr/>
            </a:pPr>
            <a:endParaRPr lang="en-US" altLang="zh-TW">
              <a:solidFill>
                <a:srgbClr val="000000"/>
              </a:solidFill>
            </a:endParaRPr>
          </a:p>
        </p:txBody>
      </p:sp>
      <p:sp>
        <p:nvSpPr>
          <p:cNvPr id="5" name="Rectangle 10"/>
          <p:cNvSpPr>
            <a:spLocks noGrp="1" noChangeArrowheads="1"/>
          </p:cNvSpPr>
          <p:nvPr>
            <p:ph type="sldNum" sz="quarter" idx="12"/>
          </p:nvPr>
        </p:nvSpPr>
        <p:spPr>
          <a:ln/>
        </p:spPr>
        <p:txBody>
          <a:bodyPr/>
          <a:lstStyle>
            <a:lvl1pPr>
              <a:defRPr/>
            </a:lvl1pPr>
          </a:lstStyle>
          <a:p>
            <a:pPr>
              <a:defRPr/>
            </a:pPr>
            <a:fld id="{ECCEB715-837F-407D-8122-F162FE27F923}" type="slidenum">
              <a:rPr lang="en-US" altLang="zh-TW">
                <a:solidFill>
                  <a:srgbClr val="000000"/>
                </a:solidFill>
              </a:rPr>
              <a:pPr>
                <a:defRPr/>
              </a:pPr>
              <a:t>‹#›</a:t>
            </a:fld>
            <a:endParaRPr lang="en-US" altLang="zh-TW">
              <a:solidFill>
                <a:srgbClr val="000000"/>
              </a:solidFil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8"/>
          <p:cNvSpPr>
            <a:spLocks noGrp="1" noChangeArrowheads="1"/>
          </p:cNvSpPr>
          <p:nvPr>
            <p:ph type="dt" sz="half" idx="10"/>
          </p:nvPr>
        </p:nvSpPr>
        <p:spPr>
          <a:ln/>
        </p:spPr>
        <p:txBody>
          <a:bodyPr/>
          <a:lstStyle>
            <a:lvl1pPr>
              <a:defRPr/>
            </a:lvl1pPr>
          </a:lstStyle>
          <a:p>
            <a:pPr>
              <a:defRPr/>
            </a:pPr>
            <a:endParaRPr lang="en-US" altLang="zh-TW">
              <a:solidFill>
                <a:srgbClr val="000000"/>
              </a:solidFill>
            </a:endParaRPr>
          </a:p>
        </p:txBody>
      </p:sp>
      <p:sp>
        <p:nvSpPr>
          <p:cNvPr id="3" name="Rectangle 9"/>
          <p:cNvSpPr>
            <a:spLocks noGrp="1" noChangeArrowheads="1"/>
          </p:cNvSpPr>
          <p:nvPr>
            <p:ph type="ftr" sz="quarter" idx="11"/>
          </p:nvPr>
        </p:nvSpPr>
        <p:spPr>
          <a:ln/>
        </p:spPr>
        <p:txBody>
          <a:bodyPr/>
          <a:lstStyle>
            <a:lvl1pPr>
              <a:defRPr/>
            </a:lvl1pPr>
          </a:lstStyle>
          <a:p>
            <a:pPr>
              <a:defRPr/>
            </a:pPr>
            <a:endParaRPr lang="en-US" altLang="zh-TW">
              <a:solidFill>
                <a:srgbClr val="000000"/>
              </a:solidFill>
            </a:endParaRPr>
          </a:p>
        </p:txBody>
      </p:sp>
      <p:sp>
        <p:nvSpPr>
          <p:cNvPr id="4" name="Rectangle 10"/>
          <p:cNvSpPr>
            <a:spLocks noGrp="1" noChangeArrowheads="1"/>
          </p:cNvSpPr>
          <p:nvPr>
            <p:ph type="sldNum" sz="quarter" idx="12"/>
          </p:nvPr>
        </p:nvSpPr>
        <p:spPr>
          <a:ln/>
        </p:spPr>
        <p:txBody>
          <a:bodyPr/>
          <a:lstStyle>
            <a:lvl1pPr>
              <a:defRPr/>
            </a:lvl1pPr>
          </a:lstStyle>
          <a:p>
            <a:pPr>
              <a:defRPr/>
            </a:pPr>
            <a:fld id="{9C31E68E-466D-4604-93A4-E1D50EEF0127}" type="slidenum">
              <a:rPr lang="en-US" altLang="zh-TW">
                <a:solidFill>
                  <a:srgbClr val="000000"/>
                </a:solidFill>
              </a:rPr>
              <a:pPr>
                <a:defRPr/>
              </a:pPr>
              <a:t>‹#›</a:t>
            </a:fld>
            <a:endParaRPr lang="en-US" altLang="zh-TW">
              <a:solidFill>
                <a:srgbClr val="000000"/>
              </a:solidFil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Rectangle 8"/>
          <p:cNvSpPr>
            <a:spLocks noGrp="1" noChangeArrowheads="1"/>
          </p:cNvSpPr>
          <p:nvPr>
            <p:ph type="dt" sz="half" idx="10"/>
          </p:nvPr>
        </p:nvSpPr>
        <p:spPr>
          <a:ln/>
        </p:spPr>
        <p:txBody>
          <a:bodyPr/>
          <a:lstStyle>
            <a:lvl1pPr>
              <a:defRPr/>
            </a:lvl1pPr>
          </a:lstStyle>
          <a:p>
            <a:pPr>
              <a:defRPr/>
            </a:pPr>
            <a:endParaRPr lang="en-US" altLang="zh-TW">
              <a:solidFill>
                <a:srgbClr val="000000"/>
              </a:solidFill>
            </a:endParaRPr>
          </a:p>
        </p:txBody>
      </p:sp>
      <p:sp>
        <p:nvSpPr>
          <p:cNvPr id="6" name="Rectangle 9"/>
          <p:cNvSpPr>
            <a:spLocks noGrp="1" noChangeArrowheads="1"/>
          </p:cNvSpPr>
          <p:nvPr>
            <p:ph type="ftr" sz="quarter" idx="11"/>
          </p:nvPr>
        </p:nvSpPr>
        <p:spPr>
          <a:ln/>
        </p:spPr>
        <p:txBody>
          <a:bodyPr/>
          <a:lstStyle>
            <a:lvl1pPr>
              <a:defRPr/>
            </a:lvl1pPr>
          </a:lstStyle>
          <a:p>
            <a:pPr>
              <a:defRPr/>
            </a:pPr>
            <a:endParaRPr lang="en-US" altLang="zh-TW">
              <a:solidFill>
                <a:srgbClr val="000000"/>
              </a:solidFill>
            </a:endParaRPr>
          </a:p>
        </p:txBody>
      </p:sp>
      <p:sp>
        <p:nvSpPr>
          <p:cNvPr id="7" name="Rectangle 10"/>
          <p:cNvSpPr>
            <a:spLocks noGrp="1" noChangeArrowheads="1"/>
          </p:cNvSpPr>
          <p:nvPr>
            <p:ph type="sldNum" sz="quarter" idx="12"/>
          </p:nvPr>
        </p:nvSpPr>
        <p:spPr>
          <a:ln/>
        </p:spPr>
        <p:txBody>
          <a:bodyPr/>
          <a:lstStyle>
            <a:lvl1pPr>
              <a:defRPr/>
            </a:lvl1pPr>
          </a:lstStyle>
          <a:p>
            <a:pPr>
              <a:defRPr/>
            </a:pPr>
            <a:fld id="{D849FC3F-9522-4E06-BFD9-0FACDDDD116A}" type="slidenum">
              <a:rPr lang="en-US" altLang="zh-TW">
                <a:solidFill>
                  <a:srgbClr val="000000"/>
                </a:solidFill>
              </a:rPr>
              <a:pPr>
                <a:defRPr/>
              </a:pPr>
              <a:t>‹#›</a:t>
            </a:fld>
            <a:endParaRPr lang="en-US" altLang="zh-TW">
              <a:solidFill>
                <a:srgbClr val="000000"/>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Rectangle 8"/>
          <p:cNvSpPr>
            <a:spLocks noGrp="1" noChangeArrowheads="1"/>
          </p:cNvSpPr>
          <p:nvPr>
            <p:ph type="dt" sz="half" idx="10"/>
          </p:nvPr>
        </p:nvSpPr>
        <p:spPr>
          <a:ln/>
        </p:spPr>
        <p:txBody>
          <a:bodyPr/>
          <a:lstStyle>
            <a:lvl1pPr>
              <a:defRPr/>
            </a:lvl1pPr>
          </a:lstStyle>
          <a:p>
            <a:pPr>
              <a:defRPr/>
            </a:pPr>
            <a:endParaRPr lang="en-US" altLang="zh-TW"/>
          </a:p>
        </p:txBody>
      </p:sp>
      <p:sp>
        <p:nvSpPr>
          <p:cNvPr id="5" name="Rectangle 9"/>
          <p:cNvSpPr>
            <a:spLocks noGrp="1" noChangeArrowheads="1"/>
          </p:cNvSpPr>
          <p:nvPr>
            <p:ph type="ftr" sz="quarter" idx="11"/>
          </p:nvPr>
        </p:nvSpPr>
        <p:spPr>
          <a:ln/>
        </p:spPr>
        <p:txBody>
          <a:bodyPr/>
          <a:lstStyle>
            <a:lvl1pPr>
              <a:defRPr/>
            </a:lvl1pPr>
          </a:lstStyle>
          <a:p>
            <a:pPr>
              <a:defRPr/>
            </a:pPr>
            <a:endParaRPr lang="en-US" altLang="zh-TW"/>
          </a:p>
        </p:txBody>
      </p:sp>
      <p:sp>
        <p:nvSpPr>
          <p:cNvPr id="6" name="Rectangle 10"/>
          <p:cNvSpPr>
            <a:spLocks noGrp="1" noChangeArrowheads="1"/>
          </p:cNvSpPr>
          <p:nvPr>
            <p:ph type="sldNum" sz="quarter" idx="12"/>
          </p:nvPr>
        </p:nvSpPr>
        <p:spPr>
          <a:ln/>
        </p:spPr>
        <p:txBody>
          <a:bodyPr/>
          <a:lstStyle>
            <a:lvl1pPr>
              <a:defRPr/>
            </a:lvl1pPr>
          </a:lstStyle>
          <a:p>
            <a:pPr>
              <a:defRPr/>
            </a:pPr>
            <a:fld id="{4E2F1AB6-79EC-4BFF-87AA-4A5C202BC965}" type="slidenum">
              <a:rPr lang="en-US" altLang="zh-TW"/>
              <a:pPr>
                <a:defRPr/>
              </a:pPr>
              <a:t>‹#›</a:t>
            </a:fld>
            <a:endParaRPr lang="en-US" altLang="zh-TW"/>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TW" altLang="en-US" noProof="0" smtClean="0"/>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Rectangle 8"/>
          <p:cNvSpPr>
            <a:spLocks noGrp="1" noChangeArrowheads="1"/>
          </p:cNvSpPr>
          <p:nvPr>
            <p:ph type="dt" sz="half" idx="10"/>
          </p:nvPr>
        </p:nvSpPr>
        <p:spPr>
          <a:ln/>
        </p:spPr>
        <p:txBody>
          <a:bodyPr/>
          <a:lstStyle>
            <a:lvl1pPr>
              <a:defRPr/>
            </a:lvl1pPr>
          </a:lstStyle>
          <a:p>
            <a:pPr>
              <a:defRPr/>
            </a:pPr>
            <a:endParaRPr lang="en-US" altLang="zh-TW">
              <a:solidFill>
                <a:srgbClr val="000000"/>
              </a:solidFill>
            </a:endParaRPr>
          </a:p>
        </p:txBody>
      </p:sp>
      <p:sp>
        <p:nvSpPr>
          <p:cNvPr id="6" name="Rectangle 9"/>
          <p:cNvSpPr>
            <a:spLocks noGrp="1" noChangeArrowheads="1"/>
          </p:cNvSpPr>
          <p:nvPr>
            <p:ph type="ftr" sz="quarter" idx="11"/>
          </p:nvPr>
        </p:nvSpPr>
        <p:spPr>
          <a:ln/>
        </p:spPr>
        <p:txBody>
          <a:bodyPr/>
          <a:lstStyle>
            <a:lvl1pPr>
              <a:defRPr/>
            </a:lvl1pPr>
          </a:lstStyle>
          <a:p>
            <a:pPr>
              <a:defRPr/>
            </a:pPr>
            <a:endParaRPr lang="en-US" altLang="zh-TW">
              <a:solidFill>
                <a:srgbClr val="000000"/>
              </a:solidFill>
            </a:endParaRPr>
          </a:p>
        </p:txBody>
      </p:sp>
      <p:sp>
        <p:nvSpPr>
          <p:cNvPr id="7" name="Rectangle 10"/>
          <p:cNvSpPr>
            <a:spLocks noGrp="1" noChangeArrowheads="1"/>
          </p:cNvSpPr>
          <p:nvPr>
            <p:ph type="sldNum" sz="quarter" idx="12"/>
          </p:nvPr>
        </p:nvSpPr>
        <p:spPr>
          <a:ln/>
        </p:spPr>
        <p:txBody>
          <a:bodyPr/>
          <a:lstStyle>
            <a:lvl1pPr>
              <a:defRPr/>
            </a:lvl1pPr>
          </a:lstStyle>
          <a:p>
            <a:pPr>
              <a:defRPr/>
            </a:pPr>
            <a:fld id="{B2A8013B-37E0-4685-920B-716C9A72A523}" type="slidenum">
              <a:rPr lang="en-US" altLang="zh-TW">
                <a:solidFill>
                  <a:srgbClr val="000000"/>
                </a:solidFill>
              </a:rPr>
              <a:pPr>
                <a:defRPr/>
              </a:pPr>
              <a:t>‹#›</a:t>
            </a:fld>
            <a:endParaRPr lang="en-US" altLang="zh-TW">
              <a:solidFill>
                <a:srgbClr val="000000"/>
              </a:solidFil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Rectangle 8"/>
          <p:cNvSpPr>
            <a:spLocks noGrp="1" noChangeArrowheads="1"/>
          </p:cNvSpPr>
          <p:nvPr>
            <p:ph type="dt" sz="half" idx="10"/>
          </p:nvPr>
        </p:nvSpPr>
        <p:spPr>
          <a:ln/>
        </p:spPr>
        <p:txBody>
          <a:bodyPr/>
          <a:lstStyle>
            <a:lvl1pPr>
              <a:defRPr/>
            </a:lvl1pPr>
          </a:lstStyle>
          <a:p>
            <a:pPr>
              <a:defRPr/>
            </a:pPr>
            <a:endParaRPr lang="en-US" altLang="zh-TW">
              <a:solidFill>
                <a:srgbClr val="000000"/>
              </a:solidFill>
            </a:endParaRPr>
          </a:p>
        </p:txBody>
      </p:sp>
      <p:sp>
        <p:nvSpPr>
          <p:cNvPr id="5" name="Rectangle 9"/>
          <p:cNvSpPr>
            <a:spLocks noGrp="1" noChangeArrowheads="1"/>
          </p:cNvSpPr>
          <p:nvPr>
            <p:ph type="ftr" sz="quarter" idx="11"/>
          </p:nvPr>
        </p:nvSpPr>
        <p:spPr>
          <a:ln/>
        </p:spPr>
        <p:txBody>
          <a:bodyPr/>
          <a:lstStyle>
            <a:lvl1pPr>
              <a:defRPr/>
            </a:lvl1pPr>
          </a:lstStyle>
          <a:p>
            <a:pPr>
              <a:defRPr/>
            </a:pPr>
            <a:endParaRPr lang="en-US" altLang="zh-TW">
              <a:solidFill>
                <a:srgbClr val="000000"/>
              </a:solidFill>
            </a:endParaRPr>
          </a:p>
        </p:txBody>
      </p:sp>
      <p:sp>
        <p:nvSpPr>
          <p:cNvPr id="6" name="Rectangle 10"/>
          <p:cNvSpPr>
            <a:spLocks noGrp="1" noChangeArrowheads="1"/>
          </p:cNvSpPr>
          <p:nvPr>
            <p:ph type="sldNum" sz="quarter" idx="12"/>
          </p:nvPr>
        </p:nvSpPr>
        <p:spPr>
          <a:ln/>
        </p:spPr>
        <p:txBody>
          <a:bodyPr/>
          <a:lstStyle>
            <a:lvl1pPr>
              <a:defRPr/>
            </a:lvl1pPr>
          </a:lstStyle>
          <a:p>
            <a:pPr>
              <a:defRPr/>
            </a:pPr>
            <a:fld id="{AA8092CA-E04C-4C5B-9004-3405F93DF8AD}" type="slidenum">
              <a:rPr lang="en-US" altLang="zh-TW">
                <a:solidFill>
                  <a:srgbClr val="000000"/>
                </a:solidFill>
              </a:rPr>
              <a:pPr>
                <a:defRPr/>
              </a:pPr>
              <a:t>‹#›</a:t>
            </a:fld>
            <a:endParaRPr lang="en-US" altLang="zh-TW">
              <a:solidFill>
                <a:srgbClr val="000000"/>
              </a:solidFil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450013" y="228600"/>
            <a:ext cx="2084387" cy="5791200"/>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195263" y="228600"/>
            <a:ext cx="6102350" cy="5791200"/>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Rectangle 8"/>
          <p:cNvSpPr>
            <a:spLocks noGrp="1" noChangeArrowheads="1"/>
          </p:cNvSpPr>
          <p:nvPr>
            <p:ph type="dt" sz="half" idx="10"/>
          </p:nvPr>
        </p:nvSpPr>
        <p:spPr>
          <a:ln/>
        </p:spPr>
        <p:txBody>
          <a:bodyPr/>
          <a:lstStyle>
            <a:lvl1pPr>
              <a:defRPr/>
            </a:lvl1pPr>
          </a:lstStyle>
          <a:p>
            <a:pPr>
              <a:defRPr/>
            </a:pPr>
            <a:endParaRPr lang="en-US" altLang="zh-TW">
              <a:solidFill>
                <a:srgbClr val="000000"/>
              </a:solidFill>
            </a:endParaRPr>
          </a:p>
        </p:txBody>
      </p:sp>
      <p:sp>
        <p:nvSpPr>
          <p:cNvPr id="5" name="Rectangle 9"/>
          <p:cNvSpPr>
            <a:spLocks noGrp="1" noChangeArrowheads="1"/>
          </p:cNvSpPr>
          <p:nvPr>
            <p:ph type="ftr" sz="quarter" idx="11"/>
          </p:nvPr>
        </p:nvSpPr>
        <p:spPr>
          <a:ln/>
        </p:spPr>
        <p:txBody>
          <a:bodyPr/>
          <a:lstStyle>
            <a:lvl1pPr>
              <a:defRPr/>
            </a:lvl1pPr>
          </a:lstStyle>
          <a:p>
            <a:pPr>
              <a:defRPr/>
            </a:pPr>
            <a:endParaRPr lang="en-US" altLang="zh-TW">
              <a:solidFill>
                <a:srgbClr val="000000"/>
              </a:solidFill>
            </a:endParaRPr>
          </a:p>
        </p:txBody>
      </p:sp>
      <p:sp>
        <p:nvSpPr>
          <p:cNvPr id="6" name="Rectangle 10"/>
          <p:cNvSpPr>
            <a:spLocks noGrp="1" noChangeArrowheads="1"/>
          </p:cNvSpPr>
          <p:nvPr>
            <p:ph type="sldNum" sz="quarter" idx="12"/>
          </p:nvPr>
        </p:nvSpPr>
        <p:spPr>
          <a:ln/>
        </p:spPr>
        <p:txBody>
          <a:bodyPr/>
          <a:lstStyle>
            <a:lvl1pPr>
              <a:defRPr/>
            </a:lvl1pPr>
          </a:lstStyle>
          <a:p>
            <a:pPr>
              <a:defRPr/>
            </a:pPr>
            <a:fld id="{463ADB26-CD73-4D38-A4ED-7BAC64E74DDC}" type="slidenum">
              <a:rPr lang="en-US" altLang="zh-TW">
                <a:solidFill>
                  <a:srgbClr val="000000"/>
                </a:solidFill>
              </a:rPr>
              <a:pPr>
                <a:defRPr/>
              </a:pPr>
              <a:t>‹#›</a:t>
            </a:fld>
            <a:endParaRPr lang="en-US" altLang="zh-TW">
              <a:solidFill>
                <a:srgbClr val="000000"/>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TW" altLang="en-US" smtClean="0"/>
              <a:t>按一下以編輯母片文字樣式</a:t>
            </a:r>
          </a:p>
        </p:txBody>
      </p:sp>
      <p:sp>
        <p:nvSpPr>
          <p:cNvPr id="4" name="Rectangle 8"/>
          <p:cNvSpPr>
            <a:spLocks noGrp="1" noChangeArrowheads="1"/>
          </p:cNvSpPr>
          <p:nvPr>
            <p:ph type="dt" sz="half" idx="10"/>
          </p:nvPr>
        </p:nvSpPr>
        <p:spPr>
          <a:ln/>
        </p:spPr>
        <p:txBody>
          <a:bodyPr/>
          <a:lstStyle>
            <a:lvl1pPr>
              <a:defRPr/>
            </a:lvl1pPr>
          </a:lstStyle>
          <a:p>
            <a:pPr>
              <a:defRPr/>
            </a:pPr>
            <a:endParaRPr lang="en-US" altLang="zh-TW"/>
          </a:p>
        </p:txBody>
      </p:sp>
      <p:sp>
        <p:nvSpPr>
          <p:cNvPr id="5" name="Rectangle 9"/>
          <p:cNvSpPr>
            <a:spLocks noGrp="1" noChangeArrowheads="1"/>
          </p:cNvSpPr>
          <p:nvPr>
            <p:ph type="ftr" sz="quarter" idx="11"/>
          </p:nvPr>
        </p:nvSpPr>
        <p:spPr>
          <a:ln/>
        </p:spPr>
        <p:txBody>
          <a:bodyPr/>
          <a:lstStyle>
            <a:lvl1pPr>
              <a:defRPr/>
            </a:lvl1pPr>
          </a:lstStyle>
          <a:p>
            <a:pPr>
              <a:defRPr/>
            </a:pPr>
            <a:endParaRPr lang="en-US" altLang="zh-TW"/>
          </a:p>
        </p:txBody>
      </p:sp>
      <p:sp>
        <p:nvSpPr>
          <p:cNvPr id="6" name="Rectangle 10"/>
          <p:cNvSpPr>
            <a:spLocks noGrp="1" noChangeArrowheads="1"/>
          </p:cNvSpPr>
          <p:nvPr>
            <p:ph type="sldNum" sz="quarter" idx="12"/>
          </p:nvPr>
        </p:nvSpPr>
        <p:spPr>
          <a:ln/>
        </p:spPr>
        <p:txBody>
          <a:bodyPr/>
          <a:lstStyle>
            <a:lvl1pPr>
              <a:defRPr/>
            </a:lvl1pPr>
          </a:lstStyle>
          <a:p>
            <a:pPr>
              <a:defRPr/>
            </a:pPr>
            <a:fld id="{1E5157D7-989E-4CA8-813C-2ADC17924FA0}" type="slidenum">
              <a:rPr lang="en-US" altLang="zh-TW"/>
              <a:pPr>
                <a:defRPr/>
              </a:pPr>
              <a:t>‹#›</a:t>
            </a:fld>
            <a:endParaRPr lang="en-US" altLang="zh-TW"/>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609600" y="1600200"/>
            <a:ext cx="3886200" cy="4419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4648200" y="1600200"/>
            <a:ext cx="3886200" cy="4419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Rectangle 8"/>
          <p:cNvSpPr>
            <a:spLocks noGrp="1" noChangeArrowheads="1"/>
          </p:cNvSpPr>
          <p:nvPr>
            <p:ph type="dt" sz="half" idx="10"/>
          </p:nvPr>
        </p:nvSpPr>
        <p:spPr>
          <a:ln/>
        </p:spPr>
        <p:txBody>
          <a:bodyPr/>
          <a:lstStyle>
            <a:lvl1pPr>
              <a:defRPr/>
            </a:lvl1pPr>
          </a:lstStyle>
          <a:p>
            <a:pPr>
              <a:defRPr/>
            </a:pPr>
            <a:endParaRPr lang="en-US" altLang="zh-TW"/>
          </a:p>
        </p:txBody>
      </p:sp>
      <p:sp>
        <p:nvSpPr>
          <p:cNvPr id="6" name="Rectangle 9"/>
          <p:cNvSpPr>
            <a:spLocks noGrp="1" noChangeArrowheads="1"/>
          </p:cNvSpPr>
          <p:nvPr>
            <p:ph type="ftr" sz="quarter" idx="11"/>
          </p:nvPr>
        </p:nvSpPr>
        <p:spPr>
          <a:ln/>
        </p:spPr>
        <p:txBody>
          <a:bodyPr/>
          <a:lstStyle>
            <a:lvl1pPr>
              <a:defRPr/>
            </a:lvl1pPr>
          </a:lstStyle>
          <a:p>
            <a:pPr>
              <a:defRPr/>
            </a:pPr>
            <a:endParaRPr lang="en-US" altLang="zh-TW"/>
          </a:p>
        </p:txBody>
      </p:sp>
      <p:sp>
        <p:nvSpPr>
          <p:cNvPr id="7" name="Rectangle 10"/>
          <p:cNvSpPr>
            <a:spLocks noGrp="1" noChangeArrowheads="1"/>
          </p:cNvSpPr>
          <p:nvPr>
            <p:ph type="sldNum" sz="quarter" idx="12"/>
          </p:nvPr>
        </p:nvSpPr>
        <p:spPr>
          <a:ln/>
        </p:spPr>
        <p:txBody>
          <a:bodyPr/>
          <a:lstStyle>
            <a:lvl1pPr>
              <a:defRPr/>
            </a:lvl1pPr>
          </a:lstStyle>
          <a:p>
            <a:pPr>
              <a:defRPr/>
            </a:pPr>
            <a:fld id="{0B265A99-6F76-4C53-9174-0B56D9A29288}" type="slidenum">
              <a:rPr lang="en-US" altLang="zh-TW"/>
              <a:pPr>
                <a:defRPr/>
              </a:pPr>
              <a:t>‹#›</a:t>
            </a:fld>
            <a:endParaRPr lang="en-US" altLang="zh-TW"/>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638"/>
            <a:ext cx="8229600" cy="1143000"/>
          </a:xfrm>
        </p:spPr>
        <p:txBody>
          <a:bodyPr/>
          <a:lstStyle>
            <a:lvl1pPr>
              <a:defRPr/>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Rectangle 8"/>
          <p:cNvSpPr>
            <a:spLocks noGrp="1" noChangeArrowheads="1"/>
          </p:cNvSpPr>
          <p:nvPr>
            <p:ph type="dt" sz="half" idx="10"/>
          </p:nvPr>
        </p:nvSpPr>
        <p:spPr>
          <a:ln/>
        </p:spPr>
        <p:txBody>
          <a:bodyPr/>
          <a:lstStyle>
            <a:lvl1pPr>
              <a:defRPr/>
            </a:lvl1pPr>
          </a:lstStyle>
          <a:p>
            <a:pPr>
              <a:defRPr/>
            </a:pPr>
            <a:endParaRPr lang="en-US" altLang="zh-TW"/>
          </a:p>
        </p:txBody>
      </p:sp>
      <p:sp>
        <p:nvSpPr>
          <p:cNvPr id="8" name="Rectangle 9"/>
          <p:cNvSpPr>
            <a:spLocks noGrp="1" noChangeArrowheads="1"/>
          </p:cNvSpPr>
          <p:nvPr>
            <p:ph type="ftr" sz="quarter" idx="11"/>
          </p:nvPr>
        </p:nvSpPr>
        <p:spPr>
          <a:ln/>
        </p:spPr>
        <p:txBody>
          <a:bodyPr/>
          <a:lstStyle>
            <a:lvl1pPr>
              <a:defRPr/>
            </a:lvl1pPr>
          </a:lstStyle>
          <a:p>
            <a:pPr>
              <a:defRPr/>
            </a:pPr>
            <a:endParaRPr lang="en-US" altLang="zh-TW"/>
          </a:p>
        </p:txBody>
      </p:sp>
      <p:sp>
        <p:nvSpPr>
          <p:cNvPr id="9" name="Rectangle 10"/>
          <p:cNvSpPr>
            <a:spLocks noGrp="1" noChangeArrowheads="1"/>
          </p:cNvSpPr>
          <p:nvPr>
            <p:ph type="sldNum" sz="quarter" idx="12"/>
          </p:nvPr>
        </p:nvSpPr>
        <p:spPr>
          <a:ln/>
        </p:spPr>
        <p:txBody>
          <a:bodyPr/>
          <a:lstStyle>
            <a:lvl1pPr>
              <a:defRPr/>
            </a:lvl1pPr>
          </a:lstStyle>
          <a:p>
            <a:pPr>
              <a:defRPr/>
            </a:pPr>
            <a:fld id="{93C27088-2713-4E0C-9B05-CE18B4C917D3}" type="slidenum">
              <a:rPr lang="en-US" altLang="zh-TW"/>
              <a:pPr>
                <a:defRPr/>
              </a:pPr>
              <a:t>‹#›</a:t>
            </a:fld>
            <a:endParaRPr lang="en-US" altLang="zh-TW"/>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Rectangle 8"/>
          <p:cNvSpPr>
            <a:spLocks noGrp="1" noChangeArrowheads="1"/>
          </p:cNvSpPr>
          <p:nvPr>
            <p:ph type="dt" sz="half" idx="10"/>
          </p:nvPr>
        </p:nvSpPr>
        <p:spPr>
          <a:ln/>
        </p:spPr>
        <p:txBody>
          <a:bodyPr/>
          <a:lstStyle>
            <a:lvl1pPr>
              <a:defRPr/>
            </a:lvl1pPr>
          </a:lstStyle>
          <a:p>
            <a:pPr>
              <a:defRPr/>
            </a:pPr>
            <a:endParaRPr lang="en-US" altLang="zh-TW"/>
          </a:p>
        </p:txBody>
      </p:sp>
      <p:sp>
        <p:nvSpPr>
          <p:cNvPr id="4" name="Rectangle 9"/>
          <p:cNvSpPr>
            <a:spLocks noGrp="1" noChangeArrowheads="1"/>
          </p:cNvSpPr>
          <p:nvPr>
            <p:ph type="ftr" sz="quarter" idx="11"/>
          </p:nvPr>
        </p:nvSpPr>
        <p:spPr>
          <a:ln/>
        </p:spPr>
        <p:txBody>
          <a:bodyPr/>
          <a:lstStyle>
            <a:lvl1pPr>
              <a:defRPr/>
            </a:lvl1pPr>
          </a:lstStyle>
          <a:p>
            <a:pPr>
              <a:defRPr/>
            </a:pPr>
            <a:endParaRPr lang="en-US" altLang="zh-TW"/>
          </a:p>
        </p:txBody>
      </p:sp>
      <p:sp>
        <p:nvSpPr>
          <p:cNvPr id="5" name="Rectangle 10"/>
          <p:cNvSpPr>
            <a:spLocks noGrp="1" noChangeArrowheads="1"/>
          </p:cNvSpPr>
          <p:nvPr>
            <p:ph type="sldNum" sz="quarter" idx="12"/>
          </p:nvPr>
        </p:nvSpPr>
        <p:spPr>
          <a:ln/>
        </p:spPr>
        <p:txBody>
          <a:bodyPr/>
          <a:lstStyle>
            <a:lvl1pPr>
              <a:defRPr/>
            </a:lvl1pPr>
          </a:lstStyle>
          <a:p>
            <a:pPr>
              <a:defRPr/>
            </a:pPr>
            <a:fld id="{ECCEB715-837F-407D-8122-F162FE27F923}" type="slidenum">
              <a:rPr lang="en-US" altLang="zh-TW"/>
              <a:pPr>
                <a:defRPr/>
              </a:pPr>
              <a:t>‹#›</a:t>
            </a:fld>
            <a:endParaRPr lang="en-US" altLang="zh-TW"/>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8"/>
          <p:cNvSpPr>
            <a:spLocks noGrp="1" noChangeArrowheads="1"/>
          </p:cNvSpPr>
          <p:nvPr>
            <p:ph type="dt" sz="half" idx="10"/>
          </p:nvPr>
        </p:nvSpPr>
        <p:spPr>
          <a:ln/>
        </p:spPr>
        <p:txBody>
          <a:bodyPr/>
          <a:lstStyle>
            <a:lvl1pPr>
              <a:defRPr/>
            </a:lvl1pPr>
          </a:lstStyle>
          <a:p>
            <a:pPr>
              <a:defRPr/>
            </a:pPr>
            <a:endParaRPr lang="en-US" altLang="zh-TW"/>
          </a:p>
        </p:txBody>
      </p:sp>
      <p:sp>
        <p:nvSpPr>
          <p:cNvPr id="3" name="Rectangle 9"/>
          <p:cNvSpPr>
            <a:spLocks noGrp="1" noChangeArrowheads="1"/>
          </p:cNvSpPr>
          <p:nvPr>
            <p:ph type="ftr" sz="quarter" idx="11"/>
          </p:nvPr>
        </p:nvSpPr>
        <p:spPr>
          <a:ln/>
        </p:spPr>
        <p:txBody>
          <a:bodyPr/>
          <a:lstStyle>
            <a:lvl1pPr>
              <a:defRPr/>
            </a:lvl1pPr>
          </a:lstStyle>
          <a:p>
            <a:pPr>
              <a:defRPr/>
            </a:pPr>
            <a:endParaRPr lang="en-US" altLang="zh-TW"/>
          </a:p>
        </p:txBody>
      </p:sp>
      <p:sp>
        <p:nvSpPr>
          <p:cNvPr id="4" name="Rectangle 10"/>
          <p:cNvSpPr>
            <a:spLocks noGrp="1" noChangeArrowheads="1"/>
          </p:cNvSpPr>
          <p:nvPr>
            <p:ph type="sldNum" sz="quarter" idx="12"/>
          </p:nvPr>
        </p:nvSpPr>
        <p:spPr>
          <a:ln/>
        </p:spPr>
        <p:txBody>
          <a:bodyPr/>
          <a:lstStyle>
            <a:lvl1pPr>
              <a:defRPr/>
            </a:lvl1pPr>
          </a:lstStyle>
          <a:p>
            <a:pPr>
              <a:defRPr/>
            </a:pPr>
            <a:fld id="{9C31E68E-466D-4604-93A4-E1D50EEF0127}" type="slidenum">
              <a:rPr lang="en-US" altLang="zh-TW"/>
              <a:pPr>
                <a:defRPr/>
              </a:pPr>
              <a:t>‹#›</a:t>
            </a:fld>
            <a:endParaRPr lang="en-US" altLang="zh-TW"/>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Rectangle 8"/>
          <p:cNvSpPr>
            <a:spLocks noGrp="1" noChangeArrowheads="1"/>
          </p:cNvSpPr>
          <p:nvPr>
            <p:ph type="dt" sz="half" idx="10"/>
          </p:nvPr>
        </p:nvSpPr>
        <p:spPr>
          <a:ln/>
        </p:spPr>
        <p:txBody>
          <a:bodyPr/>
          <a:lstStyle>
            <a:lvl1pPr>
              <a:defRPr/>
            </a:lvl1pPr>
          </a:lstStyle>
          <a:p>
            <a:pPr>
              <a:defRPr/>
            </a:pPr>
            <a:endParaRPr lang="en-US" altLang="zh-TW"/>
          </a:p>
        </p:txBody>
      </p:sp>
      <p:sp>
        <p:nvSpPr>
          <p:cNvPr id="6" name="Rectangle 9"/>
          <p:cNvSpPr>
            <a:spLocks noGrp="1" noChangeArrowheads="1"/>
          </p:cNvSpPr>
          <p:nvPr>
            <p:ph type="ftr" sz="quarter" idx="11"/>
          </p:nvPr>
        </p:nvSpPr>
        <p:spPr>
          <a:ln/>
        </p:spPr>
        <p:txBody>
          <a:bodyPr/>
          <a:lstStyle>
            <a:lvl1pPr>
              <a:defRPr/>
            </a:lvl1pPr>
          </a:lstStyle>
          <a:p>
            <a:pPr>
              <a:defRPr/>
            </a:pPr>
            <a:endParaRPr lang="en-US" altLang="zh-TW"/>
          </a:p>
        </p:txBody>
      </p:sp>
      <p:sp>
        <p:nvSpPr>
          <p:cNvPr id="7" name="Rectangle 10"/>
          <p:cNvSpPr>
            <a:spLocks noGrp="1" noChangeArrowheads="1"/>
          </p:cNvSpPr>
          <p:nvPr>
            <p:ph type="sldNum" sz="quarter" idx="12"/>
          </p:nvPr>
        </p:nvSpPr>
        <p:spPr>
          <a:ln/>
        </p:spPr>
        <p:txBody>
          <a:bodyPr/>
          <a:lstStyle>
            <a:lvl1pPr>
              <a:defRPr/>
            </a:lvl1pPr>
          </a:lstStyle>
          <a:p>
            <a:pPr>
              <a:defRPr/>
            </a:pPr>
            <a:fld id="{D849FC3F-9522-4E06-BFD9-0FACDDDD116A}" type="slidenum">
              <a:rPr lang="en-US" altLang="zh-TW"/>
              <a:pPr>
                <a:defRPr/>
              </a:pPr>
              <a:t>‹#›</a:t>
            </a:fld>
            <a:endParaRPr lang="en-US" altLang="zh-TW"/>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TW" altLang="en-US" noProof="0" smtClean="0"/>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Rectangle 8"/>
          <p:cNvSpPr>
            <a:spLocks noGrp="1" noChangeArrowheads="1"/>
          </p:cNvSpPr>
          <p:nvPr>
            <p:ph type="dt" sz="half" idx="10"/>
          </p:nvPr>
        </p:nvSpPr>
        <p:spPr>
          <a:ln/>
        </p:spPr>
        <p:txBody>
          <a:bodyPr/>
          <a:lstStyle>
            <a:lvl1pPr>
              <a:defRPr/>
            </a:lvl1pPr>
          </a:lstStyle>
          <a:p>
            <a:pPr>
              <a:defRPr/>
            </a:pPr>
            <a:endParaRPr lang="en-US" altLang="zh-TW"/>
          </a:p>
        </p:txBody>
      </p:sp>
      <p:sp>
        <p:nvSpPr>
          <p:cNvPr id="6" name="Rectangle 9"/>
          <p:cNvSpPr>
            <a:spLocks noGrp="1" noChangeArrowheads="1"/>
          </p:cNvSpPr>
          <p:nvPr>
            <p:ph type="ftr" sz="quarter" idx="11"/>
          </p:nvPr>
        </p:nvSpPr>
        <p:spPr>
          <a:ln/>
        </p:spPr>
        <p:txBody>
          <a:bodyPr/>
          <a:lstStyle>
            <a:lvl1pPr>
              <a:defRPr/>
            </a:lvl1pPr>
          </a:lstStyle>
          <a:p>
            <a:pPr>
              <a:defRPr/>
            </a:pPr>
            <a:endParaRPr lang="en-US" altLang="zh-TW"/>
          </a:p>
        </p:txBody>
      </p:sp>
      <p:sp>
        <p:nvSpPr>
          <p:cNvPr id="7" name="Rectangle 10"/>
          <p:cNvSpPr>
            <a:spLocks noGrp="1" noChangeArrowheads="1"/>
          </p:cNvSpPr>
          <p:nvPr>
            <p:ph type="sldNum" sz="quarter" idx="12"/>
          </p:nvPr>
        </p:nvSpPr>
        <p:spPr>
          <a:ln/>
        </p:spPr>
        <p:txBody>
          <a:bodyPr/>
          <a:lstStyle>
            <a:lvl1pPr>
              <a:defRPr/>
            </a:lvl1pPr>
          </a:lstStyle>
          <a:p>
            <a:pPr>
              <a:defRPr/>
            </a:pPr>
            <a:fld id="{B2A8013B-37E0-4685-920B-716C9A72A523}" type="slidenum">
              <a:rPr lang="en-US" altLang="zh-TW"/>
              <a:pPr>
                <a:defRPr/>
              </a:pPr>
              <a:t>‹#›</a:t>
            </a:fld>
            <a:endParaRPr lang="en-US" altLang="zh-TW"/>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0" y="152400"/>
            <a:ext cx="8686800" cy="6096000"/>
            <a:chOff x="0" y="96"/>
            <a:chExt cx="5472" cy="3840"/>
          </a:xfrm>
        </p:grpSpPr>
        <p:sp>
          <p:nvSpPr>
            <p:cNvPr id="15363" name="AutoShape 3"/>
            <p:cNvSpPr>
              <a:spLocks noChangeArrowheads="1"/>
            </p:cNvSpPr>
            <p:nvPr/>
          </p:nvSpPr>
          <p:spPr bwMode="auto">
            <a:xfrm>
              <a:off x="240" y="336"/>
              <a:ext cx="5232" cy="3600"/>
            </a:xfrm>
            <a:prstGeom prst="roundRect">
              <a:avLst>
                <a:gd name="adj" fmla="val 13727"/>
              </a:avLst>
            </a:prstGeom>
            <a:noFill/>
            <a:ln w="50800">
              <a:solidFill>
                <a:schemeClr val="bg2"/>
              </a:solidFill>
              <a:round/>
              <a:headEnd/>
              <a:tailEnd/>
            </a:ln>
            <a:effectLst/>
          </p:spPr>
          <p:txBody>
            <a:bodyPr wrap="none" anchor="ctr"/>
            <a:lstStyle/>
            <a:p>
              <a:pPr algn="ctr">
                <a:defRPr/>
              </a:pPr>
              <a:endParaRPr kumimoji="0" lang="zh-TW" altLang="zh-TW" sz="2400">
                <a:latin typeface="Times New Roman" pitchFamily="18" charset="0"/>
                <a:ea typeface="新細明體" pitchFamily="18" charset="-120"/>
              </a:endParaRPr>
            </a:p>
          </p:txBody>
        </p:sp>
        <p:sp>
          <p:nvSpPr>
            <p:cNvPr id="15364" name="AutoShape 4"/>
            <p:cNvSpPr>
              <a:spLocks noChangeArrowheads="1"/>
            </p:cNvSpPr>
            <p:nvPr/>
          </p:nvSpPr>
          <p:spPr bwMode="blackWhite">
            <a:xfrm>
              <a:off x="0" y="96"/>
              <a:ext cx="5376" cy="768"/>
            </a:xfrm>
            <a:custGeom>
              <a:avLst/>
              <a:gdLst>
                <a:gd name="G0" fmla="+- 1000 0 0"/>
                <a:gd name="G1" fmla="+- 1000 0 0"/>
                <a:gd name="G2" fmla="+- G0 0 G1"/>
                <a:gd name="G3" fmla="*/ G1 1 2"/>
                <a:gd name="G4" fmla="+- G0 0 G3"/>
                <a:gd name="T0" fmla="*/ 0 w 1000"/>
                <a:gd name="T1" fmla="*/ 0 h 1000"/>
                <a:gd name="T2" fmla="*/ G4 w 1000"/>
                <a:gd name="T3" fmla="*/ G1 h 1000"/>
              </a:gdLst>
              <a:ahLst/>
              <a:cxnLst>
                <a:cxn ang="0">
                  <a:pos x="0" y="0"/>
                </a:cxn>
                <a:cxn ang="0">
                  <a:pos x="6499" y="0"/>
                </a:cxn>
                <a:cxn ang="0">
                  <a:pos x="7000" y="500"/>
                </a:cxn>
                <a:cxn ang="0">
                  <a:pos x="6500" y="1000"/>
                </a:cxn>
                <a:cxn ang="0">
                  <a:pos x="0" y="1000"/>
                </a:cxn>
              </a:cxnLst>
              <a:rect l="T0" t="T1" r="T2" b="T3"/>
              <a:pathLst>
                <a:path w="7000" h="1000">
                  <a:moveTo>
                    <a:pt x="0" y="0"/>
                  </a:moveTo>
                  <a:lnTo>
                    <a:pt x="6499" y="0"/>
                  </a:lnTo>
                  <a:cubicBezTo>
                    <a:pt x="6776" y="0"/>
                    <a:pt x="7000" y="223"/>
                    <a:pt x="7000" y="500"/>
                  </a:cubicBezTo>
                  <a:cubicBezTo>
                    <a:pt x="7000" y="776"/>
                    <a:pt x="6776" y="999"/>
                    <a:pt x="6500" y="1000"/>
                  </a:cubicBezTo>
                  <a:lnTo>
                    <a:pt x="0" y="1000"/>
                  </a:lnTo>
                  <a:close/>
                </a:path>
              </a:pathLst>
            </a:custGeom>
            <a:solidFill>
              <a:schemeClr val="folHlink"/>
            </a:solidFill>
            <a:ln w="9525">
              <a:noFill/>
              <a:miter lim="800000"/>
              <a:headEnd/>
              <a:tailEnd/>
            </a:ln>
          </p:spPr>
          <p:txBody>
            <a:bodyPr/>
            <a:lstStyle/>
            <a:p>
              <a:pPr>
                <a:defRPr/>
              </a:pPr>
              <a:endParaRPr kumimoji="0" lang="zh-TW" altLang="zh-TW" sz="2400">
                <a:latin typeface="Times New Roman" pitchFamily="18" charset="0"/>
                <a:ea typeface="新細明體" pitchFamily="18" charset="-120"/>
              </a:endParaRPr>
            </a:p>
          </p:txBody>
        </p:sp>
        <p:sp>
          <p:nvSpPr>
            <p:cNvPr id="15365" name="Line 5"/>
            <p:cNvSpPr>
              <a:spLocks noChangeShapeType="1"/>
            </p:cNvSpPr>
            <p:nvPr/>
          </p:nvSpPr>
          <p:spPr bwMode="auto">
            <a:xfrm>
              <a:off x="0" y="768"/>
              <a:ext cx="5088" cy="0"/>
            </a:xfrm>
            <a:prstGeom prst="line">
              <a:avLst/>
            </a:prstGeom>
            <a:noFill/>
            <a:ln w="38100">
              <a:solidFill>
                <a:schemeClr val="bg1"/>
              </a:solidFill>
              <a:round/>
              <a:headEnd/>
              <a:tailEnd/>
            </a:ln>
            <a:effectLst/>
          </p:spPr>
          <p:txBody>
            <a:bodyPr/>
            <a:lstStyle/>
            <a:p>
              <a:pPr>
                <a:defRPr/>
              </a:pPr>
              <a:endParaRPr lang="zh-TW" altLang="en-US">
                <a:ea typeface="新細明體" pitchFamily="18" charset="-120"/>
              </a:endParaRPr>
            </a:p>
          </p:txBody>
        </p:sp>
      </p:grpSp>
      <p:sp>
        <p:nvSpPr>
          <p:cNvPr id="1027" name="Rectangle 6"/>
          <p:cNvSpPr>
            <a:spLocks noGrp="1" noChangeArrowheads="1"/>
          </p:cNvSpPr>
          <p:nvPr>
            <p:ph type="title"/>
          </p:nvPr>
        </p:nvSpPr>
        <p:spPr bwMode="auto">
          <a:xfrm>
            <a:off x="195263" y="228600"/>
            <a:ext cx="8015287" cy="914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TW" altLang="en-US" smtClean="0"/>
              <a:t>按一下以編輯母片標題樣式</a:t>
            </a:r>
          </a:p>
        </p:txBody>
      </p:sp>
      <p:sp>
        <p:nvSpPr>
          <p:cNvPr id="1028" name="Rectangle 7"/>
          <p:cNvSpPr>
            <a:spLocks noGrp="1" noChangeArrowheads="1"/>
          </p:cNvSpPr>
          <p:nvPr>
            <p:ph type="body" idx="1"/>
          </p:nvPr>
        </p:nvSpPr>
        <p:spPr bwMode="auto">
          <a:xfrm>
            <a:off x="609600" y="1600200"/>
            <a:ext cx="7924800" cy="4419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TW" altLang="en-US" smtClean="0"/>
              <a:t>按一下以編輯母片</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p>
        </p:txBody>
      </p:sp>
      <p:sp>
        <p:nvSpPr>
          <p:cNvPr id="15368" name="Rectangle 8"/>
          <p:cNvSpPr>
            <a:spLocks noGrp="1" noChangeArrowheads="1"/>
          </p:cNvSpPr>
          <p:nvPr>
            <p:ph type="dt" sz="half" idx="2"/>
          </p:nvPr>
        </p:nvSpPr>
        <p:spPr bwMode="auto">
          <a:xfrm>
            <a:off x="457200" y="6248400"/>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kumimoji="0" sz="1200">
                <a:ea typeface="新細明體" pitchFamily="18" charset="-120"/>
              </a:defRPr>
            </a:lvl1pPr>
          </a:lstStyle>
          <a:p>
            <a:pPr>
              <a:defRPr/>
            </a:pPr>
            <a:endParaRPr lang="en-US" altLang="zh-TW"/>
          </a:p>
        </p:txBody>
      </p:sp>
      <p:sp>
        <p:nvSpPr>
          <p:cNvPr id="15369" name="Rectangle 9"/>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kumimoji="0" sz="1200">
                <a:ea typeface="新細明體" pitchFamily="18" charset="-120"/>
              </a:defRPr>
            </a:lvl1pPr>
          </a:lstStyle>
          <a:p>
            <a:pPr>
              <a:defRPr/>
            </a:pPr>
            <a:endParaRPr lang="en-US" altLang="zh-TW"/>
          </a:p>
        </p:txBody>
      </p:sp>
      <p:sp>
        <p:nvSpPr>
          <p:cNvPr id="15370" name="Rectangle 10"/>
          <p:cNvSpPr>
            <a:spLocks noGrp="1" noChangeArrowheads="1"/>
          </p:cNvSpPr>
          <p:nvPr>
            <p:ph type="sldNum" sz="quarter" idx="4"/>
          </p:nvPr>
        </p:nvSpPr>
        <p:spPr bwMode="auto">
          <a:xfrm>
            <a:off x="6553200" y="6248400"/>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kumimoji="0" sz="1200">
                <a:latin typeface="Arial Black" pitchFamily="34" charset="0"/>
                <a:ea typeface="新細明體" pitchFamily="18" charset="-120"/>
              </a:defRPr>
            </a:lvl1pPr>
          </a:lstStyle>
          <a:p>
            <a:pPr>
              <a:defRPr/>
            </a:pPr>
            <a:fld id="{7D9CDD5F-ED5C-40DA-A016-68A60BDBC4C2}" type="slidenum">
              <a:rPr lang="en-US" altLang="zh-TW"/>
              <a:pPr>
                <a:defRPr/>
              </a:pPr>
              <a:t>‹#›</a:t>
            </a:fld>
            <a:endParaRPr lang="en-US" altLang="zh-TW"/>
          </a:p>
        </p:txBody>
      </p:sp>
    </p:spTree>
  </p:cSld>
  <p:clrMap bg1="lt1" tx1="dk1" bg2="lt2" tx2="dk2" accent1="accent1" accent2="accent2" accent3="accent3" accent4="accent4" accent5="accent5" accent6="accent6" hlink="hlink" folHlink="folHlink"/>
  <p:sldLayoutIdLst>
    <p:sldLayoutId id="2147483714"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Lst>
  <p:timing>
    <p:tnLst>
      <p:par>
        <p:cTn id="1" dur="indefinite" restart="never" nodeType="tmRoot"/>
      </p:par>
    </p:tnLst>
  </p:timing>
  <p:txStyles>
    <p:titleStyle>
      <a:lvl1pPr algn="l" rtl="0" eaLnBrk="0" fontAlgn="base" hangingPunct="0">
        <a:spcBef>
          <a:spcPct val="0"/>
        </a:spcBef>
        <a:spcAft>
          <a:spcPct val="0"/>
        </a:spcAft>
        <a:defRPr kumimoji="1" sz="4200">
          <a:solidFill>
            <a:schemeClr val="tx2"/>
          </a:solidFill>
          <a:latin typeface="+mj-lt"/>
          <a:ea typeface="+mj-ea"/>
          <a:cs typeface="+mj-cs"/>
        </a:defRPr>
      </a:lvl1pPr>
      <a:lvl2pPr algn="l" rtl="0" eaLnBrk="0" fontAlgn="base" hangingPunct="0">
        <a:spcBef>
          <a:spcPct val="0"/>
        </a:spcBef>
        <a:spcAft>
          <a:spcPct val="0"/>
        </a:spcAft>
        <a:defRPr kumimoji="1" sz="4200">
          <a:solidFill>
            <a:schemeClr val="tx2"/>
          </a:solidFill>
          <a:latin typeface="Arial" charset="0"/>
          <a:ea typeface="新細明體" pitchFamily="18" charset="-120"/>
        </a:defRPr>
      </a:lvl2pPr>
      <a:lvl3pPr algn="l" rtl="0" eaLnBrk="0" fontAlgn="base" hangingPunct="0">
        <a:spcBef>
          <a:spcPct val="0"/>
        </a:spcBef>
        <a:spcAft>
          <a:spcPct val="0"/>
        </a:spcAft>
        <a:defRPr kumimoji="1" sz="4200">
          <a:solidFill>
            <a:schemeClr val="tx2"/>
          </a:solidFill>
          <a:latin typeface="Arial" charset="0"/>
          <a:ea typeface="新細明體" pitchFamily="18" charset="-120"/>
        </a:defRPr>
      </a:lvl3pPr>
      <a:lvl4pPr algn="l" rtl="0" eaLnBrk="0" fontAlgn="base" hangingPunct="0">
        <a:spcBef>
          <a:spcPct val="0"/>
        </a:spcBef>
        <a:spcAft>
          <a:spcPct val="0"/>
        </a:spcAft>
        <a:defRPr kumimoji="1" sz="4200">
          <a:solidFill>
            <a:schemeClr val="tx2"/>
          </a:solidFill>
          <a:latin typeface="Arial" charset="0"/>
          <a:ea typeface="新細明體" pitchFamily="18" charset="-120"/>
        </a:defRPr>
      </a:lvl4pPr>
      <a:lvl5pPr algn="l" rtl="0" eaLnBrk="0" fontAlgn="base" hangingPunct="0">
        <a:spcBef>
          <a:spcPct val="0"/>
        </a:spcBef>
        <a:spcAft>
          <a:spcPct val="0"/>
        </a:spcAft>
        <a:defRPr kumimoji="1" sz="4200">
          <a:solidFill>
            <a:schemeClr val="tx2"/>
          </a:solidFill>
          <a:latin typeface="Arial" charset="0"/>
          <a:ea typeface="新細明體" pitchFamily="18" charset="-120"/>
        </a:defRPr>
      </a:lvl5pPr>
      <a:lvl6pPr marL="457200" algn="l" rtl="0" fontAlgn="base">
        <a:spcBef>
          <a:spcPct val="0"/>
        </a:spcBef>
        <a:spcAft>
          <a:spcPct val="0"/>
        </a:spcAft>
        <a:defRPr kumimoji="1" sz="4200">
          <a:solidFill>
            <a:schemeClr val="tx2"/>
          </a:solidFill>
          <a:latin typeface="Arial" charset="0"/>
          <a:ea typeface="新細明體" pitchFamily="18" charset="-120"/>
        </a:defRPr>
      </a:lvl6pPr>
      <a:lvl7pPr marL="914400" algn="l" rtl="0" fontAlgn="base">
        <a:spcBef>
          <a:spcPct val="0"/>
        </a:spcBef>
        <a:spcAft>
          <a:spcPct val="0"/>
        </a:spcAft>
        <a:defRPr kumimoji="1" sz="4200">
          <a:solidFill>
            <a:schemeClr val="tx2"/>
          </a:solidFill>
          <a:latin typeface="Arial" charset="0"/>
          <a:ea typeface="新細明體" pitchFamily="18" charset="-120"/>
        </a:defRPr>
      </a:lvl7pPr>
      <a:lvl8pPr marL="1371600" algn="l" rtl="0" fontAlgn="base">
        <a:spcBef>
          <a:spcPct val="0"/>
        </a:spcBef>
        <a:spcAft>
          <a:spcPct val="0"/>
        </a:spcAft>
        <a:defRPr kumimoji="1" sz="4200">
          <a:solidFill>
            <a:schemeClr val="tx2"/>
          </a:solidFill>
          <a:latin typeface="Arial" charset="0"/>
          <a:ea typeface="新細明體" pitchFamily="18" charset="-120"/>
        </a:defRPr>
      </a:lvl8pPr>
      <a:lvl9pPr marL="1828800" algn="l" rtl="0" fontAlgn="base">
        <a:spcBef>
          <a:spcPct val="0"/>
        </a:spcBef>
        <a:spcAft>
          <a:spcPct val="0"/>
        </a:spcAft>
        <a:defRPr kumimoji="1" sz="4200">
          <a:solidFill>
            <a:schemeClr val="tx2"/>
          </a:solidFill>
          <a:latin typeface="Arial" charset="0"/>
          <a:ea typeface="新細明體" pitchFamily="18" charset="-120"/>
        </a:defRPr>
      </a:lvl9pPr>
    </p:titleStyle>
    <p:bodyStyle>
      <a:lvl1pPr marL="342900" indent="-342900" algn="l" rtl="0" eaLnBrk="0" fontAlgn="base" hangingPunct="0">
        <a:spcBef>
          <a:spcPct val="20000"/>
        </a:spcBef>
        <a:spcAft>
          <a:spcPct val="0"/>
        </a:spcAft>
        <a:buClr>
          <a:schemeClr val="hlink"/>
        </a:buClr>
        <a:buSzPct val="80000"/>
        <a:buFont typeface="Wingdings" pitchFamily="2" charset="2"/>
        <a:buChar char="l"/>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itchFamily="2" charset="2"/>
        <a:buChar char="l"/>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60000"/>
        <a:buFont typeface="Wingdings" pitchFamily="2" charset="2"/>
        <a:buChar char="l"/>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SzPct val="40000"/>
        <a:buFont typeface="Wingdings" pitchFamily="2" charset="2"/>
        <a:buChar char="l"/>
        <a:defRPr kumimoji="1" sz="2000">
          <a:solidFill>
            <a:schemeClr val="tx1"/>
          </a:solidFill>
          <a:latin typeface="+mn-lt"/>
          <a:ea typeface="+mn-ea"/>
        </a:defRPr>
      </a:lvl5pPr>
      <a:lvl6pPr marL="2514600" indent="-228600" algn="l" rtl="0" fontAlgn="base">
        <a:spcBef>
          <a:spcPct val="20000"/>
        </a:spcBef>
        <a:spcAft>
          <a:spcPct val="0"/>
        </a:spcAft>
        <a:buClr>
          <a:schemeClr val="bg2"/>
        </a:buClr>
        <a:buSzPct val="40000"/>
        <a:buFont typeface="Wingdings" pitchFamily="2" charset="2"/>
        <a:buChar char="l"/>
        <a:defRPr kumimoji="1" sz="2000">
          <a:solidFill>
            <a:schemeClr val="tx1"/>
          </a:solidFill>
          <a:latin typeface="+mn-lt"/>
          <a:ea typeface="+mn-ea"/>
        </a:defRPr>
      </a:lvl6pPr>
      <a:lvl7pPr marL="2971800" indent="-228600" algn="l" rtl="0" fontAlgn="base">
        <a:spcBef>
          <a:spcPct val="20000"/>
        </a:spcBef>
        <a:spcAft>
          <a:spcPct val="0"/>
        </a:spcAft>
        <a:buClr>
          <a:schemeClr val="bg2"/>
        </a:buClr>
        <a:buSzPct val="40000"/>
        <a:buFont typeface="Wingdings" pitchFamily="2" charset="2"/>
        <a:buChar char="l"/>
        <a:defRPr kumimoji="1" sz="2000">
          <a:solidFill>
            <a:schemeClr val="tx1"/>
          </a:solidFill>
          <a:latin typeface="+mn-lt"/>
          <a:ea typeface="+mn-ea"/>
        </a:defRPr>
      </a:lvl7pPr>
      <a:lvl8pPr marL="3429000" indent="-228600" algn="l" rtl="0" fontAlgn="base">
        <a:spcBef>
          <a:spcPct val="20000"/>
        </a:spcBef>
        <a:spcAft>
          <a:spcPct val="0"/>
        </a:spcAft>
        <a:buClr>
          <a:schemeClr val="bg2"/>
        </a:buClr>
        <a:buSzPct val="40000"/>
        <a:buFont typeface="Wingdings" pitchFamily="2" charset="2"/>
        <a:buChar char="l"/>
        <a:defRPr kumimoji="1" sz="2000">
          <a:solidFill>
            <a:schemeClr val="tx1"/>
          </a:solidFill>
          <a:latin typeface="+mn-lt"/>
          <a:ea typeface="+mn-ea"/>
        </a:defRPr>
      </a:lvl8pPr>
      <a:lvl9pPr marL="3886200" indent="-228600" algn="l" rtl="0" fontAlgn="base">
        <a:spcBef>
          <a:spcPct val="20000"/>
        </a:spcBef>
        <a:spcAft>
          <a:spcPct val="0"/>
        </a:spcAft>
        <a:buClr>
          <a:schemeClr val="bg2"/>
        </a:buClr>
        <a:buSzPct val="40000"/>
        <a:buFont typeface="Wingdings" pitchFamily="2" charset="2"/>
        <a:buChar char="l"/>
        <a:defRPr kumimoji="1" sz="2000">
          <a:solidFill>
            <a:schemeClr val="tx1"/>
          </a:solidFill>
          <a:latin typeface="+mn-lt"/>
          <a:ea typeface="+mn-ea"/>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 name="Group 2"/>
          <p:cNvGrpSpPr>
            <a:grpSpLocks/>
          </p:cNvGrpSpPr>
          <p:nvPr/>
        </p:nvGrpSpPr>
        <p:grpSpPr bwMode="auto">
          <a:xfrm>
            <a:off x="0" y="152400"/>
            <a:ext cx="8686800" cy="6096000"/>
            <a:chOff x="0" y="96"/>
            <a:chExt cx="5472" cy="3840"/>
          </a:xfrm>
        </p:grpSpPr>
        <p:sp>
          <p:nvSpPr>
            <p:cNvPr id="15363" name="AutoShape 3"/>
            <p:cNvSpPr>
              <a:spLocks noChangeArrowheads="1"/>
            </p:cNvSpPr>
            <p:nvPr/>
          </p:nvSpPr>
          <p:spPr bwMode="auto">
            <a:xfrm>
              <a:off x="240" y="336"/>
              <a:ext cx="5232" cy="3600"/>
            </a:xfrm>
            <a:prstGeom prst="roundRect">
              <a:avLst>
                <a:gd name="adj" fmla="val 13727"/>
              </a:avLst>
            </a:prstGeom>
            <a:noFill/>
            <a:ln w="50800">
              <a:solidFill>
                <a:schemeClr val="bg2"/>
              </a:solidFill>
              <a:round/>
              <a:headEnd/>
              <a:tailEnd/>
            </a:ln>
            <a:effectLst/>
          </p:spPr>
          <p:txBody>
            <a:bodyPr wrap="none" anchor="ctr"/>
            <a:lstStyle/>
            <a:p>
              <a:pPr algn="ctr">
                <a:defRPr/>
              </a:pPr>
              <a:endParaRPr kumimoji="0" lang="zh-TW" altLang="zh-TW" sz="2400">
                <a:solidFill>
                  <a:srgbClr val="000000"/>
                </a:solidFill>
                <a:latin typeface="Times New Roman" pitchFamily="18" charset="0"/>
                <a:ea typeface="新細明體" pitchFamily="18" charset="-120"/>
              </a:endParaRPr>
            </a:p>
          </p:txBody>
        </p:sp>
        <p:sp>
          <p:nvSpPr>
            <p:cNvPr id="15364" name="AutoShape 4"/>
            <p:cNvSpPr>
              <a:spLocks noChangeArrowheads="1"/>
            </p:cNvSpPr>
            <p:nvPr/>
          </p:nvSpPr>
          <p:spPr bwMode="blackWhite">
            <a:xfrm>
              <a:off x="0" y="96"/>
              <a:ext cx="5376" cy="768"/>
            </a:xfrm>
            <a:custGeom>
              <a:avLst/>
              <a:gdLst>
                <a:gd name="G0" fmla="+- 1000 0 0"/>
                <a:gd name="G1" fmla="+- 1000 0 0"/>
                <a:gd name="G2" fmla="+- G0 0 G1"/>
                <a:gd name="G3" fmla="*/ G1 1 2"/>
                <a:gd name="G4" fmla="+- G0 0 G3"/>
                <a:gd name="T0" fmla="*/ 0 w 1000"/>
                <a:gd name="T1" fmla="*/ 0 h 1000"/>
                <a:gd name="T2" fmla="*/ G4 w 1000"/>
                <a:gd name="T3" fmla="*/ G1 h 1000"/>
              </a:gdLst>
              <a:ahLst/>
              <a:cxnLst>
                <a:cxn ang="0">
                  <a:pos x="0" y="0"/>
                </a:cxn>
                <a:cxn ang="0">
                  <a:pos x="6499" y="0"/>
                </a:cxn>
                <a:cxn ang="0">
                  <a:pos x="7000" y="500"/>
                </a:cxn>
                <a:cxn ang="0">
                  <a:pos x="6500" y="1000"/>
                </a:cxn>
                <a:cxn ang="0">
                  <a:pos x="0" y="1000"/>
                </a:cxn>
              </a:cxnLst>
              <a:rect l="T0" t="T1" r="T2" b="T3"/>
              <a:pathLst>
                <a:path w="7000" h="1000">
                  <a:moveTo>
                    <a:pt x="0" y="0"/>
                  </a:moveTo>
                  <a:lnTo>
                    <a:pt x="6499" y="0"/>
                  </a:lnTo>
                  <a:cubicBezTo>
                    <a:pt x="6776" y="0"/>
                    <a:pt x="7000" y="223"/>
                    <a:pt x="7000" y="500"/>
                  </a:cubicBezTo>
                  <a:cubicBezTo>
                    <a:pt x="7000" y="776"/>
                    <a:pt x="6776" y="999"/>
                    <a:pt x="6500" y="1000"/>
                  </a:cubicBezTo>
                  <a:lnTo>
                    <a:pt x="0" y="1000"/>
                  </a:lnTo>
                  <a:close/>
                </a:path>
              </a:pathLst>
            </a:custGeom>
            <a:solidFill>
              <a:schemeClr val="folHlink"/>
            </a:solidFill>
            <a:ln w="9525">
              <a:noFill/>
              <a:miter lim="800000"/>
              <a:headEnd/>
              <a:tailEnd/>
            </a:ln>
          </p:spPr>
          <p:txBody>
            <a:bodyPr/>
            <a:lstStyle/>
            <a:p>
              <a:pPr>
                <a:defRPr/>
              </a:pPr>
              <a:endParaRPr kumimoji="0" lang="zh-TW" altLang="zh-TW" sz="2400">
                <a:solidFill>
                  <a:srgbClr val="000000"/>
                </a:solidFill>
                <a:latin typeface="Times New Roman" pitchFamily="18" charset="0"/>
                <a:ea typeface="新細明體" pitchFamily="18" charset="-120"/>
              </a:endParaRPr>
            </a:p>
          </p:txBody>
        </p:sp>
        <p:sp>
          <p:nvSpPr>
            <p:cNvPr id="15365" name="Line 5"/>
            <p:cNvSpPr>
              <a:spLocks noChangeShapeType="1"/>
            </p:cNvSpPr>
            <p:nvPr/>
          </p:nvSpPr>
          <p:spPr bwMode="auto">
            <a:xfrm>
              <a:off x="0" y="768"/>
              <a:ext cx="5088" cy="0"/>
            </a:xfrm>
            <a:prstGeom prst="line">
              <a:avLst/>
            </a:prstGeom>
            <a:noFill/>
            <a:ln w="38100">
              <a:solidFill>
                <a:schemeClr val="bg1"/>
              </a:solidFill>
              <a:round/>
              <a:headEnd/>
              <a:tailEnd/>
            </a:ln>
            <a:effectLst/>
          </p:spPr>
          <p:txBody>
            <a:bodyPr/>
            <a:lstStyle/>
            <a:p>
              <a:pPr>
                <a:defRPr/>
              </a:pPr>
              <a:endParaRPr lang="zh-TW" altLang="en-US">
                <a:solidFill>
                  <a:srgbClr val="000000"/>
                </a:solidFill>
                <a:ea typeface="新細明體" pitchFamily="18" charset="-120"/>
              </a:endParaRPr>
            </a:p>
          </p:txBody>
        </p:sp>
      </p:grpSp>
      <p:sp>
        <p:nvSpPr>
          <p:cNvPr id="1027" name="Rectangle 6"/>
          <p:cNvSpPr>
            <a:spLocks noGrp="1" noChangeArrowheads="1"/>
          </p:cNvSpPr>
          <p:nvPr>
            <p:ph type="title"/>
          </p:nvPr>
        </p:nvSpPr>
        <p:spPr bwMode="auto">
          <a:xfrm>
            <a:off x="195263" y="228600"/>
            <a:ext cx="8015287" cy="914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TW" altLang="en-US" smtClean="0"/>
              <a:t>按一下以編輯母片標題樣式</a:t>
            </a:r>
          </a:p>
        </p:txBody>
      </p:sp>
      <p:sp>
        <p:nvSpPr>
          <p:cNvPr id="1028" name="Rectangle 7"/>
          <p:cNvSpPr>
            <a:spLocks noGrp="1" noChangeArrowheads="1"/>
          </p:cNvSpPr>
          <p:nvPr>
            <p:ph type="body" idx="1"/>
          </p:nvPr>
        </p:nvSpPr>
        <p:spPr bwMode="auto">
          <a:xfrm>
            <a:off x="609600" y="1600200"/>
            <a:ext cx="7924800" cy="4419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TW" altLang="en-US" smtClean="0"/>
              <a:t>按一下以編輯母片</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p>
        </p:txBody>
      </p:sp>
      <p:sp>
        <p:nvSpPr>
          <p:cNvPr id="15368" name="Rectangle 8"/>
          <p:cNvSpPr>
            <a:spLocks noGrp="1" noChangeArrowheads="1"/>
          </p:cNvSpPr>
          <p:nvPr>
            <p:ph type="dt" sz="half" idx="2"/>
          </p:nvPr>
        </p:nvSpPr>
        <p:spPr bwMode="auto">
          <a:xfrm>
            <a:off x="457200" y="6248400"/>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kumimoji="0" sz="1200">
                <a:ea typeface="新細明體" pitchFamily="18" charset="-120"/>
              </a:defRPr>
            </a:lvl1pPr>
          </a:lstStyle>
          <a:p>
            <a:pPr>
              <a:defRPr/>
            </a:pPr>
            <a:endParaRPr lang="en-US" altLang="zh-TW">
              <a:solidFill>
                <a:srgbClr val="000000"/>
              </a:solidFill>
            </a:endParaRPr>
          </a:p>
        </p:txBody>
      </p:sp>
      <p:sp>
        <p:nvSpPr>
          <p:cNvPr id="15369" name="Rectangle 9"/>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kumimoji="0" sz="1200">
                <a:ea typeface="新細明體" pitchFamily="18" charset="-120"/>
              </a:defRPr>
            </a:lvl1pPr>
          </a:lstStyle>
          <a:p>
            <a:pPr>
              <a:defRPr/>
            </a:pPr>
            <a:endParaRPr lang="en-US" altLang="zh-TW">
              <a:solidFill>
                <a:srgbClr val="000000"/>
              </a:solidFill>
            </a:endParaRPr>
          </a:p>
        </p:txBody>
      </p:sp>
      <p:sp>
        <p:nvSpPr>
          <p:cNvPr id="15370" name="Rectangle 10"/>
          <p:cNvSpPr>
            <a:spLocks noGrp="1" noChangeArrowheads="1"/>
          </p:cNvSpPr>
          <p:nvPr>
            <p:ph type="sldNum" sz="quarter" idx="4"/>
          </p:nvPr>
        </p:nvSpPr>
        <p:spPr bwMode="auto">
          <a:xfrm>
            <a:off x="6553200" y="6248400"/>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kumimoji="0" sz="1200">
                <a:latin typeface="Arial Black" pitchFamily="34" charset="0"/>
                <a:ea typeface="新細明體" pitchFamily="18" charset="-120"/>
              </a:defRPr>
            </a:lvl1pPr>
          </a:lstStyle>
          <a:p>
            <a:pPr>
              <a:defRPr/>
            </a:pPr>
            <a:fld id="{7D9CDD5F-ED5C-40DA-A016-68A60BDBC4C2}" type="slidenum">
              <a:rPr lang="en-US" altLang="zh-TW">
                <a:solidFill>
                  <a:srgbClr val="000000"/>
                </a:solidFill>
              </a:rPr>
              <a:pPr>
                <a:defRPr/>
              </a:pPr>
              <a:t>‹#›</a:t>
            </a:fld>
            <a:endParaRPr lang="en-US" altLang="zh-TW">
              <a:solidFill>
                <a:srgbClr val="000000"/>
              </a:solidFill>
            </a:endParaRPr>
          </a:p>
        </p:txBody>
      </p:sp>
    </p:spTree>
  </p:cSld>
  <p:clrMap bg1="lt1" tx1="dk1" bg2="lt2" tx2="dk2" accent1="accent1" accent2="accent2" accent3="accent3" accent4="accent4" accent5="accent5" accent6="accent6" hlink="hlink" folHlink="folHlink"/>
  <p:sldLayoutIdLst>
    <p:sldLayoutId id="2147483742" r:id="rId1"/>
    <p:sldLayoutId id="2147483743" r:id="rId2"/>
    <p:sldLayoutId id="2147483744" r:id="rId3"/>
    <p:sldLayoutId id="2147483745" r:id="rId4"/>
    <p:sldLayoutId id="2147483746" r:id="rId5"/>
    <p:sldLayoutId id="2147483747" r:id="rId6"/>
    <p:sldLayoutId id="2147483748" r:id="rId7"/>
    <p:sldLayoutId id="2147483749" r:id="rId8"/>
    <p:sldLayoutId id="2147483750" r:id="rId9"/>
    <p:sldLayoutId id="2147483751" r:id="rId10"/>
    <p:sldLayoutId id="2147483752" r:id="rId11"/>
  </p:sldLayoutIdLst>
  <p:timing>
    <p:tnLst>
      <p:par>
        <p:cTn id="1" dur="indefinite" restart="never" nodeType="tmRoot"/>
      </p:par>
    </p:tnLst>
  </p:timing>
  <p:txStyles>
    <p:titleStyle>
      <a:lvl1pPr algn="l" rtl="0" eaLnBrk="0" fontAlgn="base" hangingPunct="0">
        <a:spcBef>
          <a:spcPct val="0"/>
        </a:spcBef>
        <a:spcAft>
          <a:spcPct val="0"/>
        </a:spcAft>
        <a:defRPr kumimoji="1" sz="4200">
          <a:solidFill>
            <a:schemeClr val="tx2"/>
          </a:solidFill>
          <a:latin typeface="+mj-lt"/>
          <a:ea typeface="+mj-ea"/>
          <a:cs typeface="+mj-cs"/>
        </a:defRPr>
      </a:lvl1pPr>
      <a:lvl2pPr algn="l" rtl="0" eaLnBrk="0" fontAlgn="base" hangingPunct="0">
        <a:spcBef>
          <a:spcPct val="0"/>
        </a:spcBef>
        <a:spcAft>
          <a:spcPct val="0"/>
        </a:spcAft>
        <a:defRPr kumimoji="1" sz="4200">
          <a:solidFill>
            <a:schemeClr val="tx2"/>
          </a:solidFill>
          <a:latin typeface="Arial" charset="0"/>
          <a:ea typeface="新細明體" pitchFamily="18" charset="-120"/>
        </a:defRPr>
      </a:lvl2pPr>
      <a:lvl3pPr algn="l" rtl="0" eaLnBrk="0" fontAlgn="base" hangingPunct="0">
        <a:spcBef>
          <a:spcPct val="0"/>
        </a:spcBef>
        <a:spcAft>
          <a:spcPct val="0"/>
        </a:spcAft>
        <a:defRPr kumimoji="1" sz="4200">
          <a:solidFill>
            <a:schemeClr val="tx2"/>
          </a:solidFill>
          <a:latin typeface="Arial" charset="0"/>
          <a:ea typeface="新細明體" pitchFamily="18" charset="-120"/>
        </a:defRPr>
      </a:lvl3pPr>
      <a:lvl4pPr algn="l" rtl="0" eaLnBrk="0" fontAlgn="base" hangingPunct="0">
        <a:spcBef>
          <a:spcPct val="0"/>
        </a:spcBef>
        <a:spcAft>
          <a:spcPct val="0"/>
        </a:spcAft>
        <a:defRPr kumimoji="1" sz="4200">
          <a:solidFill>
            <a:schemeClr val="tx2"/>
          </a:solidFill>
          <a:latin typeface="Arial" charset="0"/>
          <a:ea typeface="新細明體" pitchFamily="18" charset="-120"/>
        </a:defRPr>
      </a:lvl4pPr>
      <a:lvl5pPr algn="l" rtl="0" eaLnBrk="0" fontAlgn="base" hangingPunct="0">
        <a:spcBef>
          <a:spcPct val="0"/>
        </a:spcBef>
        <a:spcAft>
          <a:spcPct val="0"/>
        </a:spcAft>
        <a:defRPr kumimoji="1" sz="4200">
          <a:solidFill>
            <a:schemeClr val="tx2"/>
          </a:solidFill>
          <a:latin typeface="Arial" charset="0"/>
          <a:ea typeface="新細明體" pitchFamily="18" charset="-120"/>
        </a:defRPr>
      </a:lvl5pPr>
      <a:lvl6pPr marL="457200" algn="l" rtl="0" fontAlgn="base">
        <a:spcBef>
          <a:spcPct val="0"/>
        </a:spcBef>
        <a:spcAft>
          <a:spcPct val="0"/>
        </a:spcAft>
        <a:defRPr kumimoji="1" sz="4200">
          <a:solidFill>
            <a:schemeClr val="tx2"/>
          </a:solidFill>
          <a:latin typeface="Arial" charset="0"/>
          <a:ea typeface="新細明體" pitchFamily="18" charset="-120"/>
        </a:defRPr>
      </a:lvl6pPr>
      <a:lvl7pPr marL="914400" algn="l" rtl="0" fontAlgn="base">
        <a:spcBef>
          <a:spcPct val="0"/>
        </a:spcBef>
        <a:spcAft>
          <a:spcPct val="0"/>
        </a:spcAft>
        <a:defRPr kumimoji="1" sz="4200">
          <a:solidFill>
            <a:schemeClr val="tx2"/>
          </a:solidFill>
          <a:latin typeface="Arial" charset="0"/>
          <a:ea typeface="新細明體" pitchFamily="18" charset="-120"/>
        </a:defRPr>
      </a:lvl7pPr>
      <a:lvl8pPr marL="1371600" algn="l" rtl="0" fontAlgn="base">
        <a:spcBef>
          <a:spcPct val="0"/>
        </a:spcBef>
        <a:spcAft>
          <a:spcPct val="0"/>
        </a:spcAft>
        <a:defRPr kumimoji="1" sz="4200">
          <a:solidFill>
            <a:schemeClr val="tx2"/>
          </a:solidFill>
          <a:latin typeface="Arial" charset="0"/>
          <a:ea typeface="新細明體" pitchFamily="18" charset="-120"/>
        </a:defRPr>
      </a:lvl8pPr>
      <a:lvl9pPr marL="1828800" algn="l" rtl="0" fontAlgn="base">
        <a:spcBef>
          <a:spcPct val="0"/>
        </a:spcBef>
        <a:spcAft>
          <a:spcPct val="0"/>
        </a:spcAft>
        <a:defRPr kumimoji="1" sz="4200">
          <a:solidFill>
            <a:schemeClr val="tx2"/>
          </a:solidFill>
          <a:latin typeface="Arial" charset="0"/>
          <a:ea typeface="新細明體" pitchFamily="18" charset="-120"/>
        </a:defRPr>
      </a:lvl9pPr>
    </p:titleStyle>
    <p:bodyStyle>
      <a:lvl1pPr marL="342900" indent="-342900" algn="l" rtl="0" eaLnBrk="0" fontAlgn="base" hangingPunct="0">
        <a:spcBef>
          <a:spcPct val="20000"/>
        </a:spcBef>
        <a:spcAft>
          <a:spcPct val="0"/>
        </a:spcAft>
        <a:buClr>
          <a:schemeClr val="hlink"/>
        </a:buClr>
        <a:buSzPct val="80000"/>
        <a:buFont typeface="Wingdings" pitchFamily="2" charset="2"/>
        <a:buChar char="l"/>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itchFamily="2" charset="2"/>
        <a:buChar char="l"/>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60000"/>
        <a:buFont typeface="Wingdings" pitchFamily="2" charset="2"/>
        <a:buChar char="l"/>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SzPct val="40000"/>
        <a:buFont typeface="Wingdings" pitchFamily="2" charset="2"/>
        <a:buChar char="l"/>
        <a:defRPr kumimoji="1" sz="2000">
          <a:solidFill>
            <a:schemeClr val="tx1"/>
          </a:solidFill>
          <a:latin typeface="+mn-lt"/>
          <a:ea typeface="+mn-ea"/>
        </a:defRPr>
      </a:lvl5pPr>
      <a:lvl6pPr marL="2514600" indent="-228600" algn="l" rtl="0" fontAlgn="base">
        <a:spcBef>
          <a:spcPct val="20000"/>
        </a:spcBef>
        <a:spcAft>
          <a:spcPct val="0"/>
        </a:spcAft>
        <a:buClr>
          <a:schemeClr val="bg2"/>
        </a:buClr>
        <a:buSzPct val="40000"/>
        <a:buFont typeface="Wingdings" pitchFamily="2" charset="2"/>
        <a:buChar char="l"/>
        <a:defRPr kumimoji="1" sz="2000">
          <a:solidFill>
            <a:schemeClr val="tx1"/>
          </a:solidFill>
          <a:latin typeface="+mn-lt"/>
          <a:ea typeface="+mn-ea"/>
        </a:defRPr>
      </a:lvl6pPr>
      <a:lvl7pPr marL="2971800" indent="-228600" algn="l" rtl="0" fontAlgn="base">
        <a:spcBef>
          <a:spcPct val="20000"/>
        </a:spcBef>
        <a:spcAft>
          <a:spcPct val="0"/>
        </a:spcAft>
        <a:buClr>
          <a:schemeClr val="bg2"/>
        </a:buClr>
        <a:buSzPct val="40000"/>
        <a:buFont typeface="Wingdings" pitchFamily="2" charset="2"/>
        <a:buChar char="l"/>
        <a:defRPr kumimoji="1" sz="2000">
          <a:solidFill>
            <a:schemeClr val="tx1"/>
          </a:solidFill>
          <a:latin typeface="+mn-lt"/>
          <a:ea typeface="+mn-ea"/>
        </a:defRPr>
      </a:lvl7pPr>
      <a:lvl8pPr marL="3429000" indent="-228600" algn="l" rtl="0" fontAlgn="base">
        <a:spcBef>
          <a:spcPct val="20000"/>
        </a:spcBef>
        <a:spcAft>
          <a:spcPct val="0"/>
        </a:spcAft>
        <a:buClr>
          <a:schemeClr val="bg2"/>
        </a:buClr>
        <a:buSzPct val="40000"/>
        <a:buFont typeface="Wingdings" pitchFamily="2" charset="2"/>
        <a:buChar char="l"/>
        <a:defRPr kumimoji="1" sz="2000">
          <a:solidFill>
            <a:schemeClr val="tx1"/>
          </a:solidFill>
          <a:latin typeface="+mn-lt"/>
          <a:ea typeface="+mn-ea"/>
        </a:defRPr>
      </a:lvl8pPr>
      <a:lvl9pPr marL="3886200" indent="-228600" algn="l" rtl="0" fontAlgn="base">
        <a:spcBef>
          <a:spcPct val="20000"/>
        </a:spcBef>
        <a:spcAft>
          <a:spcPct val="0"/>
        </a:spcAft>
        <a:buClr>
          <a:schemeClr val="bg2"/>
        </a:buClr>
        <a:buSzPct val="40000"/>
        <a:buFont typeface="Wingdings" pitchFamily="2" charset="2"/>
        <a:buChar char="l"/>
        <a:defRPr kumimoji="1" sz="2000">
          <a:solidFill>
            <a:schemeClr val="tx1"/>
          </a:solidFill>
          <a:latin typeface="+mn-lt"/>
          <a:ea typeface="+mn-ea"/>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8" Type="http://schemas.openxmlformats.org/officeDocument/2006/relationships/image" Target="../media/image5.wmf"/><Relationship Id="rId3" Type="http://schemas.openxmlformats.org/officeDocument/2006/relationships/oleObject" Target="../embeddings/oleObject1.bin"/><Relationship Id="rId7" Type="http://schemas.openxmlformats.org/officeDocument/2006/relationships/oleObject" Target="../embeddings/oleObject3.bin"/><Relationship Id="rId12" Type="http://schemas.openxmlformats.org/officeDocument/2006/relationships/image" Target="../media/image7.wmf"/><Relationship Id="rId2" Type="http://schemas.openxmlformats.org/officeDocument/2006/relationships/slideLayout" Target="../slideLayouts/slideLayout18.xml"/><Relationship Id="rId1" Type="http://schemas.openxmlformats.org/officeDocument/2006/relationships/vmlDrawing" Target="../drawings/vmlDrawing1.vml"/><Relationship Id="rId6" Type="http://schemas.openxmlformats.org/officeDocument/2006/relationships/image" Target="../media/image4.wmf"/><Relationship Id="rId11" Type="http://schemas.openxmlformats.org/officeDocument/2006/relationships/oleObject" Target="../embeddings/oleObject5.bin"/><Relationship Id="rId5" Type="http://schemas.openxmlformats.org/officeDocument/2006/relationships/oleObject" Target="../embeddings/oleObject2.bin"/><Relationship Id="rId10" Type="http://schemas.openxmlformats.org/officeDocument/2006/relationships/image" Target="../media/image6.wmf"/><Relationship Id="rId4" Type="http://schemas.openxmlformats.org/officeDocument/2006/relationships/image" Target="../media/image3.wmf"/><Relationship Id="rId9" Type="http://schemas.openxmlformats.org/officeDocument/2006/relationships/oleObject" Target="../embeddings/oleObject4.bin"/></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13.xml"/><Relationship Id="rId1" Type="http://schemas.openxmlformats.org/officeDocument/2006/relationships/vmlDrawing" Target="../drawings/vmlDrawing2.vml"/><Relationship Id="rId4" Type="http://schemas.openxmlformats.org/officeDocument/2006/relationships/image" Target="../media/image8.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p:txBody>
          <a:bodyPr/>
          <a:lstStyle/>
          <a:p>
            <a:pPr eaLnBrk="1" hangingPunct="1"/>
            <a:r>
              <a:rPr lang="en-US" altLang="zh-TW" smtClean="0"/>
              <a:t>Data Structure  </a:t>
            </a:r>
          </a:p>
        </p:txBody>
      </p:sp>
      <p:sp>
        <p:nvSpPr>
          <p:cNvPr id="3075" name="Rectangle 3"/>
          <p:cNvSpPr>
            <a:spLocks noGrp="1" noChangeArrowheads="1"/>
          </p:cNvSpPr>
          <p:nvPr>
            <p:ph type="subTitle" idx="1"/>
          </p:nvPr>
        </p:nvSpPr>
        <p:spPr/>
        <p:txBody>
          <a:bodyPr/>
          <a:lstStyle/>
          <a:p>
            <a:pPr eaLnBrk="1" hangingPunct="1"/>
            <a:r>
              <a:rPr lang="en-US" altLang="zh-TW" dirty="0" smtClean="0"/>
              <a:t>CHAPTER 1</a:t>
            </a:r>
          </a:p>
          <a:p>
            <a:pPr eaLnBrk="1" hangingPunct="1"/>
            <a:r>
              <a:rPr lang="en-US" altLang="zh-TW" dirty="0" smtClean="0"/>
              <a:t>BASIC CONCEPT</a:t>
            </a:r>
            <a:endParaRPr lang="zh-TW" altLang="en-US" dirty="0" smtClean="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Towers </a:t>
            </a:r>
            <a:r>
              <a:rPr lang="en-US" altLang="zh-TW" dirty="0"/>
              <a:t>of </a:t>
            </a:r>
            <a:r>
              <a:rPr lang="en-US" altLang="zh-TW" dirty="0" smtClean="0"/>
              <a:t>Hanoi</a:t>
            </a:r>
            <a:endParaRPr lang="zh-TW" altLang="en-US" dirty="0"/>
          </a:p>
        </p:txBody>
      </p:sp>
      <p:sp>
        <p:nvSpPr>
          <p:cNvPr id="3" name="內容版面配置區 2"/>
          <p:cNvSpPr>
            <a:spLocks noGrp="1"/>
          </p:cNvSpPr>
          <p:nvPr>
            <p:ph idx="1"/>
          </p:nvPr>
        </p:nvSpPr>
        <p:spPr/>
        <p:txBody>
          <a:bodyPr/>
          <a:lstStyle/>
          <a:p>
            <a:r>
              <a:rPr lang="en-US" altLang="zh-TW" sz="2800" dirty="0" smtClean="0">
                <a:latin typeface="Times New Roman" pitchFamily="18" charset="0"/>
                <a:cs typeface="Times New Roman" pitchFamily="18" charset="0"/>
              </a:rPr>
              <a:t>There </a:t>
            </a:r>
            <a:r>
              <a:rPr lang="en-US" altLang="zh-TW" sz="2800" dirty="0">
                <a:latin typeface="Times New Roman" pitchFamily="18" charset="0"/>
                <a:cs typeface="Times New Roman" pitchFamily="18" charset="0"/>
              </a:rPr>
              <a:t>are three towers and 64 disks of different diameters placed on the first tower. The disks are in order of decreasing diameter as one scans up the tower. Monks were reputedly supposed to move the disk from tower 1 to tower 3 obeying the rules: </a:t>
            </a:r>
            <a:endParaRPr lang="en-US" altLang="zh-TW" sz="2800" dirty="0" smtClean="0">
              <a:latin typeface="Times New Roman" pitchFamily="18" charset="0"/>
              <a:cs typeface="Times New Roman" pitchFamily="18" charset="0"/>
            </a:endParaRPr>
          </a:p>
          <a:p>
            <a:r>
              <a:rPr lang="en-US" altLang="zh-TW" sz="2800" dirty="0" smtClean="0">
                <a:latin typeface="Times New Roman" pitchFamily="18" charset="0"/>
                <a:cs typeface="Times New Roman" pitchFamily="18" charset="0"/>
              </a:rPr>
              <a:t>(</a:t>
            </a:r>
            <a:r>
              <a:rPr lang="en-US" altLang="zh-TW" sz="2800" dirty="0">
                <a:latin typeface="Times New Roman" pitchFamily="18" charset="0"/>
                <a:cs typeface="Times New Roman" pitchFamily="18" charset="0"/>
              </a:rPr>
              <a:t>a) Only one disk can be moved at any time. </a:t>
            </a:r>
            <a:endParaRPr lang="en-US" altLang="zh-TW" sz="2800" dirty="0" smtClean="0">
              <a:latin typeface="Times New Roman" pitchFamily="18" charset="0"/>
              <a:cs typeface="Times New Roman" pitchFamily="18" charset="0"/>
            </a:endParaRPr>
          </a:p>
          <a:p>
            <a:r>
              <a:rPr lang="en-US" altLang="zh-TW" sz="2800" dirty="0" smtClean="0">
                <a:latin typeface="Times New Roman" pitchFamily="18" charset="0"/>
                <a:cs typeface="Times New Roman" pitchFamily="18" charset="0"/>
              </a:rPr>
              <a:t>(</a:t>
            </a:r>
            <a:r>
              <a:rPr lang="en-US" altLang="zh-TW" sz="2800" dirty="0">
                <a:latin typeface="Times New Roman" pitchFamily="18" charset="0"/>
                <a:cs typeface="Times New Roman" pitchFamily="18" charset="0"/>
              </a:rPr>
              <a:t>b) No disk can be placed on top of a disk with a smaller diameter. </a:t>
            </a:r>
            <a:endParaRPr lang="en-US" altLang="zh-TW" sz="2800" dirty="0" smtClean="0">
              <a:latin typeface="Times New Roman" pitchFamily="18" charset="0"/>
              <a:cs typeface="Times New Roman" pitchFamily="18" charset="0"/>
            </a:endParaRPr>
          </a:p>
          <a:p>
            <a:r>
              <a:rPr lang="en-US" altLang="zh-TW" sz="2800" dirty="0" smtClean="0">
                <a:latin typeface="Times New Roman" pitchFamily="18" charset="0"/>
                <a:cs typeface="Times New Roman" pitchFamily="18" charset="0"/>
              </a:rPr>
              <a:t>Write </a:t>
            </a:r>
            <a:r>
              <a:rPr lang="en-US" altLang="zh-TW" sz="2800" dirty="0">
                <a:latin typeface="Times New Roman" pitchFamily="18" charset="0"/>
                <a:cs typeface="Times New Roman" pitchFamily="18" charset="0"/>
              </a:rPr>
              <a:t>a recursive function that prints out the sequence of moves needed to accomplish this task</a:t>
            </a:r>
            <a:r>
              <a:rPr lang="en-US" altLang="zh-TW" sz="2800" dirty="0" smtClean="0">
                <a:latin typeface="Times New Roman" pitchFamily="18" charset="0"/>
                <a:cs typeface="Times New Roman" pitchFamily="18" charset="0"/>
              </a:rPr>
              <a:t>.</a:t>
            </a:r>
            <a:endParaRPr lang="zh-TW" altLang="en-US" sz="2800" dirty="0"/>
          </a:p>
        </p:txBody>
      </p:sp>
    </p:spTree>
    <p:extLst>
      <p:ext uri="{BB962C8B-B14F-4D97-AF65-F5344CB8AC3E}">
        <p14:creationId xmlns:p14="http://schemas.microsoft.com/office/powerpoint/2010/main" val="8804104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投影片編號版面配置區 5"/>
          <p:cNvSpPr>
            <a:spLocks noGrp="1"/>
          </p:cNvSpPr>
          <p:nvPr>
            <p:ph type="sldNum" sz="quarter" idx="12"/>
          </p:nvPr>
        </p:nvSpPr>
        <p:spPr>
          <a:noFill/>
        </p:spPr>
        <p:txBody>
          <a:bodyPr/>
          <a:lstStyle/>
          <a:p>
            <a:fld id="{26880A39-C1F3-4D56-86EE-891EA5F5123B}" type="slidenum">
              <a:rPr lang="en-US" altLang="zh-TW" smtClean="0">
                <a:solidFill>
                  <a:srgbClr val="000000"/>
                </a:solidFill>
              </a:rPr>
              <a:pPr/>
              <a:t>3</a:t>
            </a:fld>
            <a:endParaRPr lang="en-US" altLang="zh-TW" smtClean="0">
              <a:solidFill>
                <a:srgbClr val="000000"/>
              </a:solidFill>
            </a:endParaRPr>
          </a:p>
        </p:txBody>
      </p:sp>
      <p:sp>
        <p:nvSpPr>
          <p:cNvPr id="27651" name="Rectangle 2"/>
          <p:cNvSpPr>
            <a:spLocks noGrp="1" noChangeArrowheads="1"/>
          </p:cNvSpPr>
          <p:nvPr>
            <p:ph type="title"/>
          </p:nvPr>
        </p:nvSpPr>
        <p:spPr/>
        <p:txBody>
          <a:bodyPr/>
          <a:lstStyle/>
          <a:p>
            <a:pPr eaLnBrk="1" hangingPunct="1"/>
            <a:r>
              <a:rPr lang="en-US" altLang="zh-TW" smtClean="0"/>
              <a:t>The Tower of Hanoi </a:t>
            </a:r>
          </a:p>
        </p:txBody>
      </p:sp>
      <p:sp>
        <p:nvSpPr>
          <p:cNvPr id="27652" name="Rectangle 3"/>
          <p:cNvSpPr>
            <a:spLocks noGrp="1" noChangeArrowheads="1"/>
          </p:cNvSpPr>
          <p:nvPr>
            <p:ph type="body" idx="1"/>
          </p:nvPr>
        </p:nvSpPr>
        <p:spPr/>
        <p:txBody>
          <a:bodyPr/>
          <a:lstStyle/>
          <a:p>
            <a:pPr eaLnBrk="1" hangingPunct="1"/>
            <a:r>
              <a:rPr lang="en-US" altLang="zh-TW" b="1" smtClean="0"/>
              <a:t>Ex.5</a:t>
            </a:r>
            <a:r>
              <a:rPr lang="en-US" altLang="zh-TW" smtClean="0">
                <a:sym typeface="Wingdings" pitchFamily="2" charset="2"/>
              </a:rPr>
              <a:t>:</a:t>
            </a:r>
            <a:endParaRPr lang="en-US" altLang="zh-TW" smtClean="0"/>
          </a:p>
        </p:txBody>
      </p:sp>
      <p:pic>
        <p:nvPicPr>
          <p:cNvPr id="27653" name="Picture 33"/>
          <p:cNvPicPr>
            <a:picLocks noChangeAspect="1" noChangeArrowheads="1"/>
          </p:cNvPicPr>
          <p:nvPr/>
        </p:nvPicPr>
        <p:blipFill>
          <a:blip r:embed="rId2" cstate="print"/>
          <a:srcRect/>
          <a:stretch>
            <a:fillRect/>
          </a:stretch>
        </p:blipFill>
        <p:spPr bwMode="auto">
          <a:xfrm>
            <a:off x="827088" y="2492375"/>
            <a:ext cx="7551737" cy="4019550"/>
          </a:xfrm>
          <a:prstGeom prst="rect">
            <a:avLst/>
          </a:prstGeom>
          <a:noFill/>
          <a:ln w="9525">
            <a:noFill/>
            <a:miter lim="800000"/>
            <a:headEnd/>
            <a:tailEnd/>
          </a:ln>
        </p:spPr>
      </p:pic>
      <p:sp>
        <p:nvSpPr>
          <p:cNvPr id="27654" name="Text Box 34"/>
          <p:cNvSpPr txBox="1">
            <a:spLocks noChangeArrowheads="1"/>
          </p:cNvSpPr>
          <p:nvPr/>
        </p:nvSpPr>
        <p:spPr bwMode="auto">
          <a:xfrm>
            <a:off x="6659563" y="6381750"/>
            <a:ext cx="1981200" cy="366713"/>
          </a:xfrm>
          <a:prstGeom prst="rect">
            <a:avLst/>
          </a:prstGeom>
          <a:noFill/>
          <a:ln w="9525">
            <a:noFill/>
            <a:miter lim="800000"/>
            <a:headEnd/>
            <a:tailEnd/>
          </a:ln>
        </p:spPr>
        <p:txBody>
          <a:bodyPr wrap="none">
            <a:spAutoFit/>
          </a:bodyPr>
          <a:lstStyle/>
          <a:p>
            <a:r>
              <a:rPr lang="en-US" altLang="zh-TW" smtClean="0">
                <a:solidFill>
                  <a:srgbClr val="3333CC"/>
                </a:solidFill>
                <a:latin typeface="Times New Roman" pitchFamily="18" charset="0"/>
                <a:ea typeface="新細明體" pitchFamily="18" charset="-120"/>
              </a:rPr>
              <a:t>From McGraw-Hill</a:t>
            </a:r>
          </a:p>
        </p:txBody>
      </p:sp>
    </p:spTree>
    <p:extLst>
      <p:ext uri="{BB962C8B-B14F-4D97-AF65-F5344CB8AC3E}">
        <p14:creationId xmlns:p14="http://schemas.microsoft.com/office/powerpoint/2010/main" val="235365722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投影片編號版面配置區 5"/>
          <p:cNvSpPr>
            <a:spLocks noGrp="1"/>
          </p:cNvSpPr>
          <p:nvPr>
            <p:ph type="sldNum" sz="quarter" idx="12"/>
          </p:nvPr>
        </p:nvSpPr>
        <p:spPr>
          <a:noFill/>
        </p:spPr>
        <p:txBody>
          <a:bodyPr/>
          <a:lstStyle/>
          <a:p>
            <a:fld id="{F3EE5C5F-64EC-47C3-A3A6-55B16557E5B8}" type="slidenum">
              <a:rPr lang="en-US" altLang="zh-TW" smtClean="0">
                <a:solidFill>
                  <a:srgbClr val="000000"/>
                </a:solidFill>
              </a:rPr>
              <a:pPr/>
              <a:t>4</a:t>
            </a:fld>
            <a:endParaRPr lang="en-US" altLang="zh-TW" smtClean="0">
              <a:solidFill>
                <a:srgbClr val="000000"/>
              </a:solidFill>
            </a:endParaRPr>
          </a:p>
        </p:txBody>
      </p:sp>
      <p:sp>
        <p:nvSpPr>
          <p:cNvPr id="28675" name="Rectangle 2"/>
          <p:cNvSpPr>
            <a:spLocks noGrp="1" noChangeArrowheads="1"/>
          </p:cNvSpPr>
          <p:nvPr>
            <p:ph type="title"/>
          </p:nvPr>
        </p:nvSpPr>
        <p:spPr/>
        <p:txBody>
          <a:bodyPr/>
          <a:lstStyle/>
          <a:p>
            <a:pPr eaLnBrk="1" hangingPunct="1"/>
            <a:r>
              <a:rPr lang="en-US" altLang="zh-TW" smtClean="0"/>
              <a:t>The Tower of Hanoi </a:t>
            </a:r>
          </a:p>
        </p:txBody>
      </p:sp>
      <p:sp>
        <p:nvSpPr>
          <p:cNvPr id="28676" name="Rectangle 3"/>
          <p:cNvSpPr>
            <a:spLocks noGrp="1" noChangeArrowheads="1"/>
          </p:cNvSpPr>
          <p:nvPr>
            <p:ph type="body" idx="1"/>
          </p:nvPr>
        </p:nvSpPr>
        <p:spPr/>
        <p:txBody>
          <a:bodyPr/>
          <a:lstStyle/>
          <a:p>
            <a:pPr eaLnBrk="1" hangingPunct="1"/>
            <a:r>
              <a:rPr lang="en-US" altLang="zh-TW" b="1" smtClean="0"/>
              <a:t>Ex.5</a:t>
            </a:r>
            <a:r>
              <a:rPr lang="en-US" altLang="zh-TW" smtClean="0">
                <a:sym typeface="Wingdings" pitchFamily="2" charset="2"/>
              </a:rPr>
              <a:t>: </a:t>
            </a:r>
            <a:r>
              <a:rPr kumimoji="0" lang="en-US" altLang="zh-TW" smtClean="0"/>
              <a:t>An Intermediate Position</a:t>
            </a:r>
          </a:p>
        </p:txBody>
      </p:sp>
      <p:sp>
        <p:nvSpPr>
          <p:cNvPr id="28677" name="Text Box 5"/>
          <p:cNvSpPr txBox="1">
            <a:spLocks noChangeArrowheads="1"/>
          </p:cNvSpPr>
          <p:nvPr/>
        </p:nvSpPr>
        <p:spPr bwMode="auto">
          <a:xfrm>
            <a:off x="6659563" y="6381750"/>
            <a:ext cx="1981200" cy="366713"/>
          </a:xfrm>
          <a:prstGeom prst="rect">
            <a:avLst/>
          </a:prstGeom>
          <a:noFill/>
          <a:ln w="9525">
            <a:noFill/>
            <a:miter lim="800000"/>
            <a:headEnd/>
            <a:tailEnd/>
          </a:ln>
        </p:spPr>
        <p:txBody>
          <a:bodyPr wrap="none">
            <a:spAutoFit/>
          </a:bodyPr>
          <a:lstStyle/>
          <a:p>
            <a:r>
              <a:rPr lang="en-US" altLang="zh-TW" smtClean="0">
                <a:solidFill>
                  <a:srgbClr val="3333CC"/>
                </a:solidFill>
                <a:latin typeface="Times New Roman" pitchFamily="18" charset="0"/>
                <a:ea typeface="新細明體" pitchFamily="18" charset="-120"/>
              </a:rPr>
              <a:t>From McGraw-Hill</a:t>
            </a:r>
          </a:p>
        </p:txBody>
      </p:sp>
      <p:pic>
        <p:nvPicPr>
          <p:cNvPr id="28678" name="Picture 6"/>
          <p:cNvPicPr>
            <a:picLocks noChangeAspect="1" noChangeArrowheads="1"/>
          </p:cNvPicPr>
          <p:nvPr/>
        </p:nvPicPr>
        <p:blipFill>
          <a:blip r:embed="rId2" cstate="print"/>
          <a:srcRect/>
          <a:stretch>
            <a:fillRect/>
          </a:stretch>
        </p:blipFill>
        <p:spPr bwMode="auto">
          <a:xfrm>
            <a:off x="971550" y="2852738"/>
            <a:ext cx="7399338" cy="3600450"/>
          </a:xfrm>
          <a:prstGeom prst="rect">
            <a:avLst/>
          </a:prstGeom>
          <a:noFill/>
          <a:ln w="9525">
            <a:noFill/>
            <a:miter lim="800000"/>
            <a:headEnd/>
            <a:tailEnd/>
          </a:ln>
        </p:spPr>
      </p:pic>
    </p:spTree>
    <p:extLst>
      <p:ext uri="{BB962C8B-B14F-4D97-AF65-F5344CB8AC3E}">
        <p14:creationId xmlns:p14="http://schemas.microsoft.com/office/powerpoint/2010/main" val="120471224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1" name="投影片編號版面配置區 3"/>
          <p:cNvSpPr>
            <a:spLocks noGrp="1"/>
          </p:cNvSpPr>
          <p:nvPr>
            <p:ph type="sldNum" sz="quarter" idx="12"/>
          </p:nvPr>
        </p:nvSpPr>
        <p:spPr>
          <a:noFill/>
        </p:spPr>
        <p:txBody>
          <a:bodyPr/>
          <a:lstStyle/>
          <a:p>
            <a:fld id="{86BD6ED9-9689-4D8A-8C00-EAADABA588FC}" type="slidenum">
              <a:rPr lang="en-US" altLang="zh-TW" smtClean="0">
                <a:solidFill>
                  <a:srgbClr val="000000"/>
                </a:solidFill>
              </a:rPr>
              <a:pPr/>
              <a:t>5</a:t>
            </a:fld>
            <a:endParaRPr lang="en-US" altLang="zh-TW" smtClean="0">
              <a:solidFill>
                <a:srgbClr val="000000"/>
              </a:solidFill>
            </a:endParaRPr>
          </a:p>
        </p:txBody>
      </p:sp>
      <p:grpSp>
        <p:nvGrpSpPr>
          <p:cNvPr id="2" name="Group 37"/>
          <p:cNvGrpSpPr>
            <a:grpSpLocks/>
          </p:cNvGrpSpPr>
          <p:nvPr/>
        </p:nvGrpSpPr>
        <p:grpSpPr bwMode="auto">
          <a:xfrm>
            <a:off x="1114425" y="1709738"/>
            <a:ext cx="4824413" cy="1368425"/>
            <a:chOff x="702" y="1077"/>
            <a:chExt cx="3039" cy="862"/>
          </a:xfrm>
        </p:grpSpPr>
        <p:sp>
          <p:nvSpPr>
            <p:cNvPr id="1056" name="Rectangle 16"/>
            <p:cNvSpPr>
              <a:spLocks noChangeArrowheads="1"/>
            </p:cNvSpPr>
            <p:nvPr/>
          </p:nvSpPr>
          <p:spPr bwMode="auto">
            <a:xfrm>
              <a:off x="3378" y="1168"/>
              <a:ext cx="91" cy="771"/>
            </a:xfrm>
            <a:prstGeom prst="rect">
              <a:avLst/>
            </a:prstGeom>
            <a:noFill/>
            <a:ln w="9525">
              <a:solidFill>
                <a:schemeClr val="tx1"/>
              </a:solidFill>
              <a:miter lim="800000"/>
              <a:headEnd/>
              <a:tailEnd/>
            </a:ln>
          </p:spPr>
          <p:txBody>
            <a:bodyPr wrap="none" anchor="ctr"/>
            <a:lstStyle/>
            <a:p>
              <a:endParaRPr lang="zh-TW" altLang="en-US" smtClean="0">
                <a:solidFill>
                  <a:srgbClr val="000000"/>
                </a:solidFill>
                <a:latin typeface="Tahoma" pitchFamily="34" charset="0"/>
                <a:ea typeface="新細明體" pitchFamily="18" charset="-120"/>
              </a:endParaRPr>
            </a:p>
          </p:txBody>
        </p:sp>
        <p:sp>
          <p:nvSpPr>
            <p:cNvPr id="1057" name="Rectangle 12"/>
            <p:cNvSpPr>
              <a:spLocks noChangeArrowheads="1"/>
            </p:cNvSpPr>
            <p:nvPr/>
          </p:nvSpPr>
          <p:spPr bwMode="auto">
            <a:xfrm>
              <a:off x="1065" y="1168"/>
              <a:ext cx="91" cy="771"/>
            </a:xfrm>
            <a:prstGeom prst="rect">
              <a:avLst/>
            </a:prstGeom>
            <a:noFill/>
            <a:ln w="9525">
              <a:solidFill>
                <a:schemeClr val="tx1"/>
              </a:solidFill>
              <a:miter lim="800000"/>
              <a:headEnd/>
              <a:tailEnd/>
            </a:ln>
          </p:spPr>
          <p:txBody>
            <a:bodyPr wrap="none" anchor="ctr"/>
            <a:lstStyle/>
            <a:p>
              <a:endParaRPr lang="zh-TW" altLang="en-US" smtClean="0">
                <a:solidFill>
                  <a:srgbClr val="000000"/>
                </a:solidFill>
                <a:latin typeface="Tahoma" pitchFamily="34" charset="0"/>
                <a:ea typeface="新細明體" pitchFamily="18" charset="-120"/>
              </a:endParaRPr>
            </a:p>
          </p:txBody>
        </p:sp>
        <p:sp>
          <p:nvSpPr>
            <p:cNvPr id="1058" name="Rectangle 13"/>
            <p:cNvSpPr>
              <a:spLocks noChangeArrowheads="1"/>
            </p:cNvSpPr>
            <p:nvPr/>
          </p:nvSpPr>
          <p:spPr bwMode="auto">
            <a:xfrm>
              <a:off x="702" y="1848"/>
              <a:ext cx="816" cy="90"/>
            </a:xfrm>
            <a:prstGeom prst="rect">
              <a:avLst/>
            </a:prstGeom>
            <a:solidFill>
              <a:srgbClr val="F5C3CE"/>
            </a:solidFill>
            <a:ln w="12700">
              <a:solidFill>
                <a:schemeClr val="tx1"/>
              </a:solidFill>
              <a:miter lim="800000"/>
              <a:headEnd/>
              <a:tailEnd/>
            </a:ln>
          </p:spPr>
          <p:txBody>
            <a:bodyPr wrap="none" anchor="ctr"/>
            <a:lstStyle/>
            <a:p>
              <a:endParaRPr lang="zh-TW" altLang="en-US" smtClean="0">
                <a:solidFill>
                  <a:srgbClr val="000000"/>
                </a:solidFill>
                <a:latin typeface="Tahoma" pitchFamily="34" charset="0"/>
                <a:ea typeface="新細明體" pitchFamily="18" charset="-120"/>
              </a:endParaRPr>
            </a:p>
          </p:txBody>
        </p:sp>
        <p:sp>
          <p:nvSpPr>
            <p:cNvPr id="1059" name="AutoShape 14"/>
            <p:cNvSpPr>
              <a:spLocks noChangeArrowheads="1"/>
            </p:cNvSpPr>
            <p:nvPr/>
          </p:nvSpPr>
          <p:spPr bwMode="auto">
            <a:xfrm>
              <a:off x="3106" y="1259"/>
              <a:ext cx="635" cy="590"/>
            </a:xfrm>
            <a:prstGeom prst="triangle">
              <a:avLst>
                <a:gd name="adj" fmla="val 50000"/>
              </a:avLst>
            </a:prstGeom>
            <a:solidFill>
              <a:srgbClr val="F5C3CE"/>
            </a:solidFill>
            <a:ln w="9525">
              <a:solidFill>
                <a:schemeClr val="tx1"/>
              </a:solidFill>
              <a:miter lim="800000"/>
              <a:headEnd/>
              <a:tailEnd/>
            </a:ln>
          </p:spPr>
          <p:txBody>
            <a:bodyPr wrap="none" anchor="ctr"/>
            <a:lstStyle/>
            <a:p>
              <a:endParaRPr lang="zh-TW" altLang="en-US" smtClean="0">
                <a:solidFill>
                  <a:srgbClr val="000000"/>
                </a:solidFill>
                <a:latin typeface="Tahoma" pitchFamily="34" charset="0"/>
                <a:ea typeface="新細明體" pitchFamily="18" charset="-120"/>
              </a:endParaRPr>
            </a:p>
          </p:txBody>
        </p:sp>
        <p:sp>
          <p:nvSpPr>
            <p:cNvPr id="1060" name="Rectangle 15"/>
            <p:cNvSpPr>
              <a:spLocks noChangeArrowheads="1"/>
            </p:cNvSpPr>
            <p:nvPr/>
          </p:nvSpPr>
          <p:spPr bwMode="auto">
            <a:xfrm>
              <a:off x="2290" y="1168"/>
              <a:ext cx="91" cy="771"/>
            </a:xfrm>
            <a:prstGeom prst="rect">
              <a:avLst/>
            </a:prstGeom>
            <a:noFill/>
            <a:ln w="9525">
              <a:solidFill>
                <a:schemeClr val="tx1"/>
              </a:solidFill>
              <a:miter lim="800000"/>
              <a:headEnd/>
              <a:tailEnd/>
            </a:ln>
          </p:spPr>
          <p:txBody>
            <a:bodyPr wrap="none" anchor="ctr"/>
            <a:lstStyle/>
            <a:p>
              <a:endParaRPr lang="zh-TW" altLang="en-US" smtClean="0">
                <a:solidFill>
                  <a:srgbClr val="000000"/>
                </a:solidFill>
                <a:latin typeface="Tahoma" pitchFamily="34" charset="0"/>
                <a:ea typeface="新細明體" pitchFamily="18" charset="-120"/>
              </a:endParaRPr>
            </a:p>
          </p:txBody>
        </p:sp>
        <p:sp>
          <p:nvSpPr>
            <p:cNvPr id="1061" name="AutoShape 17"/>
            <p:cNvSpPr>
              <a:spLocks noChangeArrowheads="1"/>
            </p:cNvSpPr>
            <p:nvPr/>
          </p:nvSpPr>
          <p:spPr bwMode="auto">
            <a:xfrm>
              <a:off x="1292" y="1077"/>
              <a:ext cx="2222" cy="318"/>
            </a:xfrm>
            <a:prstGeom prst="curvedDownArrow">
              <a:avLst>
                <a:gd name="adj1" fmla="val 139748"/>
                <a:gd name="adj2" fmla="val 279497"/>
                <a:gd name="adj3" fmla="val 33333"/>
              </a:avLst>
            </a:prstGeom>
            <a:solidFill>
              <a:srgbClr val="C0C0C0"/>
            </a:solidFill>
            <a:ln w="9525">
              <a:noFill/>
              <a:miter lim="800000"/>
              <a:headEnd/>
              <a:tailEnd/>
            </a:ln>
          </p:spPr>
          <p:txBody>
            <a:bodyPr wrap="none" anchor="ctr"/>
            <a:lstStyle/>
            <a:p>
              <a:endParaRPr lang="zh-TW" altLang="en-US" smtClean="0">
                <a:solidFill>
                  <a:srgbClr val="000000"/>
                </a:solidFill>
                <a:latin typeface="Tahoma" pitchFamily="34" charset="0"/>
                <a:ea typeface="新細明體" pitchFamily="18" charset="-120"/>
              </a:endParaRPr>
            </a:p>
          </p:txBody>
        </p:sp>
      </p:grpSp>
      <p:grpSp>
        <p:nvGrpSpPr>
          <p:cNvPr id="3" name="Group 38"/>
          <p:cNvGrpSpPr>
            <a:grpSpLocks/>
          </p:cNvGrpSpPr>
          <p:nvPr/>
        </p:nvGrpSpPr>
        <p:grpSpPr bwMode="auto">
          <a:xfrm>
            <a:off x="1690688" y="3509963"/>
            <a:ext cx="4248150" cy="1223962"/>
            <a:chOff x="1065" y="2211"/>
            <a:chExt cx="2676" cy="771"/>
          </a:xfrm>
        </p:grpSpPr>
        <p:sp>
          <p:nvSpPr>
            <p:cNvPr id="1050" name="Rectangle 28"/>
            <p:cNvSpPr>
              <a:spLocks noChangeArrowheads="1"/>
            </p:cNvSpPr>
            <p:nvPr/>
          </p:nvSpPr>
          <p:spPr bwMode="auto">
            <a:xfrm>
              <a:off x="2290" y="2211"/>
              <a:ext cx="91" cy="771"/>
            </a:xfrm>
            <a:prstGeom prst="rect">
              <a:avLst/>
            </a:prstGeom>
            <a:noFill/>
            <a:ln w="9525">
              <a:solidFill>
                <a:schemeClr val="tx1"/>
              </a:solidFill>
              <a:miter lim="800000"/>
              <a:headEnd/>
              <a:tailEnd/>
            </a:ln>
          </p:spPr>
          <p:txBody>
            <a:bodyPr wrap="none" anchor="ctr"/>
            <a:lstStyle/>
            <a:p>
              <a:endParaRPr lang="zh-TW" altLang="en-US" smtClean="0">
                <a:solidFill>
                  <a:srgbClr val="000000"/>
                </a:solidFill>
                <a:latin typeface="Tahoma" pitchFamily="34" charset="0"/>
                <a:ea typeface="新細明體" pitchFamily="18" charset="-120"/>
              </a:endParaRPr>
            </a:p>
          </p:txBody>
        </p:sp>
        <p:sp>
          <p:nvSpPr>
            <p:cNvPr id="1051" name="Rectangle 24"/>
            <p:cNvSpPr>
              <a:spLocks noChangeArrowheads="1"/>
            </p:cNvSpPr>
            <p:nvPr/>
          </p:nvSpPr>
          <p:spPr bwMode="auto">
            <a:xfrm>
              <a:off x="3378" y="2211"/>
              <a:ext cx="91" cy="771"/>
            </a:xfrm>
            <a:prstGeom prst="rect">
              <a:avLst/>
            </a:prstGeom>
            <a:noFill/>
            <a:ln w="9525">
              <a:solidFill>
                <a:schemeClr val="tx1"/>
              </a:solidFill>
              <a:miter lim="800000"/>
              <a:headEnd/>
              <a:tailEnd/>
            </a:ln>
          </p:spPr>
          <p:txBody>
            <a:bodyPr wrap="none" anchor="ctr"/>
            <a:lstStyle/>
            <a:p>
              <a:endParaRPr lang="zh-TW" altLang="en-US" smtClean="0">
                <a:solidFill>
                  <a:srgbClr val="000000"/>
                </a:solidFill>
                <a:latin typeface="Tahoma" pitchFamily="34" charset="0"/>
                <a:ea typeface="新細明體" pitchFamily="18" charset="-120"/>
              </a:endParaRPr>
            </a:p>
          </p:txBody>
        </p:sp>
        <p:sp>
          <p:nvSpPr>
            <p:cNvPr id="1052" name="Rectangle 25"/>
            <p:cNvSpPr>
              <a:spLocks noChangeArrowheads="1"/>
            </p:cNvSpPr>
            <p:nvPr/>
          </p:nvSpPr>
          <p:spPr bwMode="auto">
            <a:xfrm>
              <a:off x="1065" y="2211"/>
              <a:ext cx="91" cy="771"/>
            </a:xfrm>
            <a:prstGeom prst="rect">
              <a:avLst/>
            </a:prstGeom>
            <a:noFill/>
            <a:ln w="9525">
              <a:solidFill>
                <a:schemeClr val="tx1"/>
              </a:solidFill>
              <a:miter lim="800000"/>
              <a:headEnd/>
              <a:tailEnd/>
            </a:ln>
          </p:spPr>
          <p:txBody>
            <a:bodyPr wrap="none" anchor="ctr"/>
            <a:lstStyle/>
            <a:p>
              <a:endParaRPr lang="zh-TW" altLang="en-US" smtClean="0">
                <a:solidFill>
                  <a:srgbClr val="000000"/>
                </a:solidFill>
                <a:latin typeface="Tahoma" pitchFamily="34" charset="0"/>
                <a:ea typeface="新細明體" pitchFamily="18" charset="-120"/>
              </a:endParaRPr>
            </a:p>
          </p:txBody>
        </p:sp>
        <p:sp>
          <p:nvSpPr>
            <p:cNvPr id="1053" name="Rectangle 26"/>
            <p:cNvSpPr>
              <a:spLocks noChangeArrowheads="1"/>
            </p:cNvSpPr>
            <p:nvPr/>
          </p:nvSpPr>
          <p:spPr bwMode="auto">
            <a:xfrm>
              <a:off x="1927" y="2892"/>
              <a:ext cx="816" cy="90"/>
            </a:xfrm>
            <a:prstGeom prst="rect">
              <a:avLst/>
            </a:prstGeom>
            <a:solidFill>
              <a:srgbClr val="F5C3CE"/>
            </a:solidFill>
            <a:ln w="12700">
              <a:solidFill>
                <a:schemeClr val="tx1"/>
              </a:solidFill>
              <a:miter lim="800000"/>
              <a:headEnd/>
              <a:tailEnd/>
            </a:ln>
          </p:spPr>
          <p:txBody>
            <a:bodyPr wrap="none" anchor="ctr"/>
            <a:lstStyle/>
            <a:p>
              <a:endParaRPr lang="zh-TW" altLang="en-US" smtClean="0">
                <a:solidFill>
                  <a:srgbClr val="000000"/>
                </a:solidFill>
                <a:latin typeface="Tahoma" pitchFamily="34" charset="0"/>
                <a:ea typeface="新細明體" pitchFamily="18" charset="-120"/>
              </a:endParaRPr>
            </a:p>
          </p:txBody>
        </p:sp>
        <p:sp>
          <p:nvSpPr>
            <p:cNvPr id="1054" name="AutoShape 27"/>
            <p:cNvSpPr>
              <a:spLocks noChangeArrowheads="1"/>
            </p:cNvSpPr>
            <p:nvPr/>
          </p:nvSpPr>
          <p:spPr bwMode="auto">
            <a:xfrm>
              <a:off x="3106" y="2302"/>
              <a:ext cx="635" cy="590"/>
            </a:xfrm>
            <a:prstGeom prst="triangle">
              <a:avLst>
                <a:gd name="adj" fmla="val 50000"/>
              </a:avLst>
            </a:prstGeom>
            <a:solidFill>
              <a:srgbClr val="F5C3CE"/>
            </a:solidFill>
            <a:ln w="9525">
              <a:solidFill>
                <a:schemeClr val="tx1"/>
              </a:solidFill>
              <a:miter lim="800000"/>
              <a:headEnd/>
              <a:tailEnd/>
            </a:ln>
          </p:spPr>
          <p:txBody>
            <a:bodyPr wrap="none" anchor="ctr"/>
            <a:lstStyle/>
            <a:p>
              <a:endParaRPr lang="zh-TW" altLang="en-US" smtClean="0">
                <a:solidFill>
                  <a:srgbClr val="000000"/>
                </a:solidFill>
                <a:latin typeface="Tahoma" pitchFamily="34" charset="0"/>
                <a:ea typeface="新細明體" pitchFamily="18" charset="-120"/>
              </a:endParaRPr>
            </a:p>
          </p:txBody>
        </p:sp>
        <p:sp>
          <p:nvSpPr>
            <p:cNvPr id="1055" name="AutoShape 29"/>
            <p:cNvSpPr>
              <a:spLocks noChangeArrowheads="1"/>
            </p:cNvSpPr>
            <p:nvPr/>
          </p:nvSpPr>
          <p:spPr bwMode="auto">
            <a:xfrm>
              <a:off x="1110" y="2529"/>
              <a:ext cx="1225" cy="318"/>
            </a:xfrm>
            <a:prstGeom prst="curvedDownArrow">
              <a:avLst>
                <a:gd name="adj1" fmla="val 77044"/>
                <a:gd name="adj2" fmla="val 154088"/>
                <a:gd name="adj3" fmla="val 33333"/>
              </a:avLst>
            </a:prstGeom>
            <a:solidFill>
              <a:srgbClr val="C0C0C0"/>
            </a:solidFill>
            <a:ln w="9525">
              <a:noFill/>
              <a:miter lim="800000"/>
              <a:headEnd/>
              <a:tailEnd/>
            </a:ln>
          </p:spPr>
          <p:txBody>
            <a:bodyPr wrap="none" anchor="ctr"/>
            <a:lstStyle/>
            <a:p>
              <a:endParaRPr lang="zh-TW" altLang="en-US" smtClean="0">
                <a:solidFill>
                  <a:srgbClr val="000000"/>
                </a:solidFill>
                <a:latin typeface="Tahoma" pitchFamily="34" charset="0"/>
                <a:ea typeface="新細明體" pitchFamily="18" charset="-120"/>
              </a:endParaRPr>
            </a:p>
          </p:txBody>
        </p:sp>
      </p:grpSp>
      <p:grpSp>
        <p:nvGrpSpPr>
          <p:cNvPr id="4" name="Group 39"/>
          <p:cNvGrpSpPr>
            <a:grpSpLocks/>
          </p:cNvGrpSpPr>
          <p:nvPr/>
        </p:nvGrpSpPr>
        <p:grpSpPr bwMode="auto">
          <a:xfrm>
            <a:off x="1692275" y="5229225"/>
            <a:ext cx="3816350" cy="1223963"/>
            <a:chOff x="1110" y="3300"/>
            <a:chExt cx="2404" cy="771"/>
          </a:xfrm>
        </p:grpSpPr>
        <p:sp>
          <p:nvSpPr>
            <p:cNvPr id="1044" name="Rectangle 30"/>
            <p:cNvSpPr>
              <a:spLocks noChangeArrowheads="1"/>
            </p:cNvSpPr>
            <p:nvPr/>
          </p:nvSpPr>
          <p:spPr bwMode="auto">
            <a:xfrm>
              <a:off x="2335" y="3300"/>
              <a:ext cx="91" cy="771"/>
            </a:xfrm>
            <a:prstGeom prst="rect">
              <a:avLst/>
            </a:prstGeom>
            <a:noFill/>
            <a:ln w="9525">
              <a:solidFill>
                <a:schemeClr val="tx1"/>
              </a:solidFill>
              <a:miter lim="800000"/>
              <a:headEnd/>
              <a:tailEnd/>
            </a:ln>
          </p:spPr>
          <p:txBody>
            <a:bodyPr wrap="none" anchor="ctr"/>
            <a:lstStyle/>
            <a:p>
              <a:endParaRPr lang="zh-TW" altLang="en-US" smtClean="0">
                <a:solidFill>
                  <a:srgbClr val="000000"/>
                </a:solidFill>
                <a:latin typeface="Tahoma" pitchFamily="34" charset="0"/>
                <a:ea typeface="新細明體" pitchFamily="18" charset="-120"/>
              </a:endParaRPr>
            </a:p>
          </p:txBody>
        </p:sp>
        <p:sp>
          <p:nvSpPr>
            <p:cNvPr id="1045" name="Rectangle 31"/>
            <p:cNvSpPr>
              <a:spLocks noChangeArrowheads="1"/>
            </p:cNvSpPr>
            <p:nvPr/>
          </p:nvSpPr>
          <p:spPr bwMode="auto">
            <a:xfrm>
              <a:off x="3423" y="3300"/>
              <a:ext cx="91" cy="771"/>
            </a:xfrm>
            <a:prstGeom prst="rect">
              <a:avLst/>
            </a:prstGeom>
            <a:noFill/>
            <a:ln w="9525">
              <a:solidFill>
                <a:schemeClr val="tx1"/>
              </a:solidFill>
              <a:miter lim="800000"/>
              <a:headEnd/>
              <a:tailEnd/>
            </a:ln>
          </p:spPr>
          <p:txBody>
            <a:bodyPr wrap="none" anchor="ctr"/>
            <a:lstStyle/>
            <a:p>
              <a:endParaRPr lang="zh-TW" altLang="en-US" smtClean="0">
                <a:solidFill>
                  <a:srgbClr val="000000"/>
                </a:solidFill>
                <a:latin typeface="Tahoma" pitchFamily="34" charset="0"/>
                <a:ea typeface="新細明體" pitchFamily="18" charset="-120"/>
              </a:endParaRPr>
            </a:p>
          </p:txBody>
        </p:sp>
        <p:sp>
          <p:nvSpPr>
            <p:cNvPr id="1046" name="Rectangle 32"/>
            <p:cNvSpPr>
              <a:spLocks noChangeArrowheads="1"/>
            </p:cNvSpPr>
            <p:nvPr/>
          </p:nvSpPr>
          <p:spPr bwMode="auto">
            <a:xfrm>
              <a:off x="1110" y="3300"/>
              <a:ext cx="91" cy="771"/>
            </a:xfrm>
            <a:prstGeom prst="rect">
              <a:avLst/>
            </a:prstGeom>
            <a:noFill/>
            <a:ln w="9525">
              <a:solidFill>
                <a:schemeClr val="tx1"/>
              </a:solidFill>
              <a:miter lim="800000"/>
              <a:headEnd/>
              <a:tailEnd/>
            </a:ln>
          </p:spPr>
          <p:txBody>
            <a:bodyPr wrap="none" anchor="ctr"/>
            <a:lstStyle/>
            <a:p>
              <a:endParaRPr lang="zh-TW" altLang="en-US" smtClean="0">
                <a:solidFill>
                  <a:srgbClr val="000000"/>
                </a:solidFill>
                <a:latin typeface="Tahoma" pitchFamily="34" charset="0"/>
                <a:ea typeface="新細明體" pitchFamily="18" charset="-120"/>
              </a:endParaRPr>
            </a:p>
          </p:txBody>
        </p:sp>
        <p:sp>
          <p:nvSpPr>
            <p:cNvPr id="1047" name="Rectangle 33"/>
            <p:cNvSpPr>
              <a:spLocks noChangeArrowheads="1"/>
            </p:cNvSpPr>
            <p:nvPr/>
          </p:nvSpPr>
          <p:spPr bwMode="auto">
            <a:xfrm>
              <a:off x="1972" y="3981"/>
              <a:ext cx="816" cy="90"/>
            </a:xfrm>
            <a:prstGeom prst="rect">
              <a:avLst/>
            </a:prstGeom>
            <a:solidFill>
              <a:srgbClr val="F5C3CE"/>
            </a:solidFill>
            <a:ln w="12700">
              <a:solidFill>
                <a:schemeClr val="tx1"/>
              </a:solidFill>
              <a:miter lim="800000"/>
              <a:headEnd/>
              <a:tailEnd/>
            </a:ln>
          </p:spPr>
          <p:txBody>
            <a:bodyPr wrap="none" anchor="ctr"/>
            <a:lstStyle/>
            <a:p>
              <a:endParaRPr lang="zh-TW" altLang="en-US" smtClean="0">
                <a:solidFill>
                  <a:srgbClr val="000000"/>
                </a:solidFill>
                <a:latin typeface="Tahoma" pitchFamily="34" charset="0"/>
                <a:ea typeface="新細明體" pitchFamily="18" charset="-120"/>
              </a:endParaRPr>
            </a:p>
          </p:txBody>
        </p:sp>
        <p:sp>
          <p:nvSpPr>
            <p:cNvPr id="1048" name="AutoShape 34"/>
            <p:cNvSpPr>
              <a:spLocks noChangeArrowheads="1"/>
            </p:cNvSpPr>
            <p:nvPr/>
          </p:nvSpPr>
          <p:spPr bwMode="auto">
            <a:xfrm>
              <a:off x="2063" y="3378"/>
              <a:ext cx="635" cy="590"/>
            </a:xfrm>
            <a:prstGeom prst="triangle">
              <a:avLst>
                <a:gd name="adj" fmla="val 50000"/>
              </a:avLst>
            </a:prstGeom>
            <a:solidFill>
              <a:srgbClr val="F5C3CE"/>
            </a:solidFill>
            <a:ln w="9525">
              <a:solidFill>
                <a:schemeClr val="tx1"/>
              </a:solidFill>
              <a:miter lim="800000"/>
              <a:headEnd/>
              <a:tailEnd/>
            </a:ln>
          </p:spPr>
          <p:txBody>
            <a:bodyPr wrap="none" anchor="ctr"/>
            <a:lstStyle/>
            <a:p>
              <a:endParaRPr lang="zh-TW" altLang="en-US" smtClean="0">
                <a:solidFill>
                  <a:srgbClr val="000000"/>
                </a:solidFill>
                <a:latin typeface="Tahoma" pitchFamily="34" charset="0"/>
                <a:ea typeface="新細明體" pitchFamily="18" charset="-120"/>
              </a:endParaRPr>
            </a:p>
          </p:txBody>
        </p:sp>
        <p:sp>
          <p:nvSpPr>
            <p:cNvPr id="1049" name="AutoShape 35"/>
            <p:cNvSpPr>
              <a:spLocks noChangeArrowheads="1"/>
            </p:cNvSpPr>
            <p:nvPr/>
          </p:nvSpPr>
          <p:spPr bwMode="auto">
            <a:xfrm flipH="1">
              <a:off x="2290" y="3345"/>
              <a:ext cx="1224" cy="318"/>
            </a:xfrm>
            <a:prstGeom prst="curvedDownArrow">
              <a:avLst>
                <a:gd name="adj1" fmla="val 76981"/>
                <a:gd name="adj2" fmla="val 153962"/>
                <a:gd name="adj3" fmla="val 33333"/>
              </a:avLst>
            </a:prstGeom>
            <a:solidFill>
              <a:srgbClr val="C0C0C0"/>
            </a:solidFill>
            <a:ln w="9525">
              <a:noFill/>
              <a:miter lim="800000"/>
              <a:headEnd/>
              <a:tailEnd/>
            </a:ln>
          </p:spPr>
          <p:txBody>
            <a:bodyPr wrap="none" anchor="ctr"/>
            <a:lstStyle/>
            <a:p>
              <a:endParaRPr lang="zh-TW" altLang="en-US" smtClean="0">
                <a:solidFill>
                  <a:srgbClr val="000000"/>
                </a:solidFill>
                <a:latin typeface="Tahoma" pitchFamily="34" charset="0"/>
                <a:ea typeface="新細明體" pitchFamily="18" charset="-120"/>
              </a:endParaRPr>
            </a:p>
          </p:txBody>
        </p:sp>
      </p:grpSp>
      <p:grpSp>
        <p:nvGrpSpPr>
          <p:cNvPr id="5" name="Group 42"/>
          <p:cNvGrpSpPr>
            <a:grpSpLocks/>
          </p:cNvGrpSpPr>
          <p:nvPr/>
        </p:nvGrpSpPr>
        <p:grpSpPr bwMode="auto">
          <a:xfrm>
            <a:off x="1114425" y="269875"/>
            <a:ext cx="4392613" cy="1293813"/>
            <a:chOff x="702" y="170"/>
            <a:chExt cx="2767" cy="815"/>
          </a:xfrm>
        </p:grpSpPr>
        <p:grpSp>
          <p:nvGrpSpPr>
            <p:cNvPr id="6" name="Group 36"/>
            <p:cNvGrpSpPr>
              <a:grpSpLocks/>
            </p:cNvGrpSpPr>
            <p:nvPr/>
          </p:nvGrpSpPr>
          <p:grpSpPr bwMode="auto">
            <a:xfrm>
              <a:off x="702" y="170"/>
              <a:ext cx="2767" cy="771"/>
              <a:chOff x="702" y="170"/>
              <a:chExt cx="2767" cy="771"/>
            </a:xfrm>
          </p:grpSpPr>
          <p:sp>
            <p:nvSpPr>
              <p:cNvPr id="1039" name="Rectangle 11"/>
              <p:cNvSpPr>
                <a:spLocks noChangeArrowheads="1"/>
              </p:cNvSpPr>
              <p:nvPr/>
            </p:nvSpPr>
            <p:spPr bwMode="auto">
              <a:xfrm>
                <a:off x="1065" y="170"/>
                <a:ext cx="91" cy="771"/>
              </a:xfrm>
              <a:prstGeom prst="rect">
                <a:avLst/>
              </a:prstGeom>
              <a:noFill/>
              <a:ln w="9525">
                <a:solidFill>
                  <a:schemeClr val="tx1"/>
                </a:solidFill>
                <a:miter lim="800000"/>
                <a:headEnd/>
                <a:tailEnd/>
              </a:ln>
            </p:spPr>
            <p:txBody>
              <a:bodyPr wrap="none" anchor="ctr"/>
              <a:lstStyle/>
              <a:p>
                <a:endParaRPr lang="zh-TW" altLang="en-US" smtClean="0">
                  <a:solidFill>
                    <a:srgbClr val="000000"/>
                  </a:solidFill>
                  <a:latin typeface="Tahoma" pitchFamily="34" charset="0"/>
                  <a:ea typeface="新細明體" pitchFamily="18" charset="-120"/>
                </a:endParaRPr>
              </a:p>
            </p:txBody>
          </p:sp>
          <p:sp>
            <p:nvSpPr>
              <p:cNvPr id="1040" name="Rectangle 6"/>
              <p:cNvSpPr>
                <a:spLocks noChangeArrowheads="1"/>
              </p:cNvSpPr>
              <p:nvPr/>
            </p:nvSpPr>
            <p:spPr bwMode="auto">
              <a:xfrm>
                <a:off x="702" y="850"/>
                <a:ext cx="816" cy="90"/>
              </a:xfrm>
              <a:prstGeom prst="rect">
                <a:avLst/>
              </a:prstGeom>
              <a:solidFill>
                <a:srgbClr val="F5C3CE"/>
              </a:solidFill>
              <a:ln w="12700">
                <a:solidFill>
                  <a:schemeClr val="tx1"/>
                </a:solidFill>
                <a:miter lim="800000"/>
                <a:headEnd/>
                <a:tailEnd/>
              </a:ln>
            </p:spPr>
            <p:txBody>
              <a:bodyPr wrap="none" anchor="ctr"/>
              <a:lstStyle/>
              <a:p>
                <a:endParaRPr lang="zh-TW" altLang="en-US" smtClean="0">
                  <a:solidFill>
                    <a:srgbClr val="000000"/>
                  </a:solidFill>
                  <a:latin typeface="Tahoma" pitchFamily="34" charset="0"/>
                  <a:ea typeface="新細明體" pitchFamily="18" charset="-120"/>
                </a:endParaRPr>
              </a:p>
            </p:txBody>
          </p:sp>
          <p:sp>
            <p:nvSpPr>
              <p:cNvPr id="1041" name="AutoShape 7"/>
              <p:cNvSpPr>
                <a:spLocks noChangeArrowheads="1"/>
              </p:cNvSpPr>
              <p:nvPr/>
            </p:nvSpPr>
            <p:spPr bwMode="auto">
              <a:xfrm>
                <a:off x="793" y="255"/>
                <a:ext cx="635" cy="590"/>
              </a:xfrm>
              <a:prstGeom prst="triangle">
                <a:avLst>
                  <a:gd name="adj" fmla="val 50000"/>
                </a:avLst>
              </a:prstGeom>
              <a:solidFill>
                <a:srgbClr val="F5C3CE"/>
              </a:solidFill>
              <a:ln w="9525">
                <a:solidFill>
                  <a:schemeClr val="tx1"/>
                </a:solidFill>
                <a:miter lim="800000"/>
                <a:headEnd/>
                <a:tailEnd/>
              </a:ln>
            </p:spPr>
            <p:txBody>
              <a:bodyPr wrap="none" anchor="ctr"/>
              <a:lstStyle/>
              <a:p>
                <a:endParaRPr lang="zh-TW" altLang="en-US" smtClean="0">
                  <a:solidFill>
                    <a:srgbClr val="000000"/>
                  </a:solidFill>
                  <a:latin typeface="Tahoma" pitchFamily="34" charset="0"/>
                  <a:ea typeface="新細明體" pitchFamily="18" charset="-120"/>
                </a:endParaRPr>
              </a:p>
            </p:txBody>
          </p:sp>
          <p:sp>
            <p:nvSpPr>
              <p:cNvPr id="1042" name="Rectangle 9"/>
              <p:cNvSpPr>
                <a:spLocks noChangeArrowheads="1"/>
              </p:cNvSpPr>
              <p:nvPr/>
            </p:nvSpPr>
            <p:spPr bwMode="auto">
              <a:xfrm>
                <a:off x="2290" y="170"/>
                <a:ext cx="91" cy="771"/>
              </a:xfrm>
              <a:prstGeom prst="rect">
                <a:avLst/>
              </a:prstGeom>
              <a:noFill/>
              <a:ln w="9525">
                <a:solidFill>
                  <a:schemeClr val="tx1"/>
                </a:solidFill>
                <a:miter lim="800000"/>
                <a:headEnd/>
                <a:tailEnd/>
              </a:ln>
            </p:spPr>
            <p:txBody>
              <a:bodyPr wrap="none" anchor="ctr"/>
              <a:lstStyle/>
              <a:p>
                <a:endParaRPr lang="zh-TW" altLang="en-US" smtClean="0">
                  <a:solidFill>
                    <a:srgbClr val="000000"/>
                  </a:solidFill>
                  <a:latin typeface="Tahoma" pitchFamily="34" charset="0"/>
                  <a:ea typeface="新細明體" pitchFamily="18" charset="-120"/>
                </a:endParaRPr>
              </a:p>
            </p:txBody>
          </p:sp>
          <p:sp>
            <p:nvSpPr>
              <p:cNvPr id="1043" name="Rectangle 10"/>
              <p:cNvSpPr>
                <a:spLocks noChangeArrowheads="1"/>
              </p:cNvSpPr>
              <p:nvPr/>
            </p:nvSpPr>
            <p:spPr bwMode="auto">
              <a:xfrm>
                <a:off x="3378" y="170"/>
                <a:ext cx="91" cy="771"/>
              </a:xfrm>
              <a:prstGeom prst="rect">
                <a:avLst/>
              </a:prstGeom>
              <a:noFill/>
              <a:ln w="9525">
                <a:solidFill>
                  <a:schemeClr val="tx1"/>
                </a:solidFill>
                <a:miter lim="800000"/>
                <a:headEnd/>
                <a:tailEnd/>
              </a:ln>
            </p:spPr>
            <p:txBody>
              <a:bodyPr wrap="none" anchor="ctr"/>
              <a:lstStyle/>
              <a:p>
                <a:endParaRPr lang="zh-TW" altLang="en-US" smtClean="0">
                  <a:solidFill>
                    <a:srgbClr val="000000"/>
                  </a:solidFill>
                  <a:latin typeface="Tahoma" pitchFamily="34" charset="0"/>
                  <a:ea typeface="新細明體" pitchFamily="18" charset="-120"/>
                </a:endParaRPr>
              </a:p>
            </p:txBody>
          </p:sp>
        </p:grpSp>
        <p:sp>
          <p:nvSpPr>
            <p:cNvPr id="1037" name="Text Box 40"/>
            <p:cNvSpPr txBox="1">
              <a:spLocks noChangeArrowheads="1"/>
            </p:cNvSpPr>
            <p:nvPr/>
          </p:nvSpPr>
          <p:spPr bwMode="auto">
            <a:xfrm>
              <a:off x="975" y="531"/>
              <a:ext cx="308" cy="231"/>
            </a:xfrm>
            <a:prstGeom prst="rect">
              <a:avLst/>
            </a:prstGeom>
            <a:noFill/>
            <a:ln w="9525">
              <a:noFill/>
              <a:miter lim="800000"/>
              <a:headEnd/>
              <a:tailEnd/>
            </a:ln>
          </p:spPr>
          <p:txBody>
            <a:bodyPr wrap="none">
              <a:spAutoFit/>
            </a:bodyPr>
            <a:lstStyle/>
            <a:p>
              <a:r>
                <a:rPr lang="en-US" altLang="zh-TW" i="1" smtClean="0">
                  <a:solidFill>
                    <a:srgbClr val="000000"/>
                  </a:solidFill>
                  <a:latin typeface="Times New Roman" pitchFamily="18" charset="0"/>
                  <a:ea typeface="新細明體" pitchFamily="18" charset="-120"/>
                </a:rPr>
                <a:t>n</a:t>
              </a:r>
              <a:r>
                <a:rPr lang="en-US" altLang="zh-TW" smtClean="0">
                  <a:solidFill>
                    <a:srgbClr val="000000"/>
                  </a:solidFill>
                  <a:latin typeface="Times New Roman" pitchFamily="18" charset="0"/>
                  <a:ea typeface="新細明體" pitchFamily="18" charset="-120"/>
                </a:rPr>
                <a:t>-1</a:t>
              </a:r>
            </a:p>
          </p:txBody>
        </p:sp>
        <p:sp>
          <p:nvSpPr>
            <p:cNvPr id="1038" name="Text Box 41"/>
            <p:cNvSpPr txBox="1">
              <a:spLocks noChangeArrowheads="1"/>
            </p:cNvSpPr>
            <p:nvPr/>
          </p:nvSpPr>
          <p:spPr bwMode="auto">
            <a:xfrm>
              <a:off x="930" y="754"/>
              <a:ext cx="348" cy="231"/>
            </a:xfrm>
            <a:prstGeom prst="rect">
              <a:avLst/>
            </a:prstGeom>
            <a:noFill/>
            <a:ln w="9525">
              <a:noFill/>
              <a:miter lim="800000"/>
              <a:headEnd/>
              <a:tailEnd/>
            </a:ln>
          </p:spPr>
          <p:txBody>
            <a:bodyPr wrap="none">
              <a:spAutoFit/>
            </a:bodyPr>
            <a:lstStyle/>
            <a:p>
              <a:r>
                <a:rPr lang="en-US" altLang="zh-TW" i="1" smtClean="0">
                  <a:solidFill>
                    <a:srgbClr val="000000"/>
                  </a:solidFill>
                  <a:latin typeface="Times New Roman" pitchFamily="18" charset="0"/>
                  <a:ea typeface="新細明體" pitchFamily="18" charset="-120"/>
                </a:rPr>
                <a:t>n</a:t>
              </a:r>
              <a:r>
                <a:rPr lang="en-US" altLang="zh-TW" smtClean="0">
                  <a:solidFill>
                    <a:srgbClr val="000000"/>
                  </a:solidFill>
                  <a:latin typeface="Times New Roman" pitchFamily="18" charset="0"/>
                  <a:ea typeface="新細明體" pitchFamily="18" charset="-120"/>
                </a:rPr>
                <a:t>-th</a:t>
              </a:r>
            </a:p>
          </p:txBody>
        </p:sp>
      </p:grpSp>
      <p:graphicFrame>
        <p:nvGraphicFramePr>
          <p:cNvPr id="1026" name="Object 44"/>
          <p:cNvGraphicFramePr>
            <a:graphicFrameLocks noChangeAspect="1"/>
          </p:cNvGraphicFramePr>
          <p:nvPr/>
        </p:nvGraphicFramePr>
        <p:xfrm>
          <a:off x="6156325" y="5949950"/>
          <a:ext cx="2786063" cy="550863"/>
        </p:xfrm>
        <a:graphic>
          <a:graphicData uri="http://schemas.openxmlformats.org/presentationml/2006/ole">
            <mc:AlternateContent xmlns:mc="http://schemas.openxmlformats.org/markup-compatibility/2006">
              <mc:Choice xmlns:v="urn:schemas-microsoft-com:vml" Requires="v">
                <p:oleObj spid="_x0000_s1031" name="方程式" r:id="rId3" imgW="1155600" imgH="228600" progId="Equation.3">
                  <p:embed/>
                </p:oleObj>
              </mc:Choice>
              <mc:Fallback>
                <p:oleObj name="方程式" r:id="rId3" imgW="1155600" imgH="2286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56325" y="5949950"/>
                        <a:ext cx="2786063" cy="5508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7" name="Object 45"/>
          <p:cNvGraphicFramePr>
            <a:graphicFrameLocks noChangeAspect="1"/>
          </p:cNvGraphicFramePr>
          <p:nvPr/>
        </p:nvGraphicFramePr>
        <p:xfrm>
          <a:off x="6588125" y="549275"/>
          <a:ext cx="1530350" cy="550863"/>
        </p:xfrm>
        <a:graphic>
          <a:graphicData uri="http://schemas.openxmlformats.org/presentationml/2006/ole">
            <mc:AlternateContent xmlns:mc="http://schemas.openxmlformats.org/markup-compatibility/2006">
              <mc:Choice xmlns:v="urn:schemas-microsoft-com:vml" Requires="v">
                <p:oleObj spid="_x0000_s1032" name="方程式" r:id="rId5" imgW="634680" imgH="228600" progId="Equation.3">
                  <p:embed/>
                </p:oleObj>
              </mc:Choice>
              <mc:Fallback>
                <p:oleObj name="方程式" r:id="rId5" imgW="634680" imgH="2286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588125" y="549275"/>
                        <a:ext cx="1530350" cy="5508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8" name="Object 46"/>
          <p:cNvGraphicFramePr>
            <a:graphicFrameLocks noChangeAspect="1"/>
          </p:cNvGraphicFramePr>
          <p:nvPr/>
        </p:nvGraphicFramePr>
        <p:xfrm>
          <a:off x="6732588" y="1628775"/>
          <a:ext cx="827087" cy="550863"/>
        </p:xfrm>
        <a:graphic>
          <a:graphicData uri="http://schemas.openxmlformats.org/presentationml/2006/ole">
            <mc:AlternateContent xmlns:mc="http://schemas.openxmlformats.org/markup-compatibility/2006">
              <mc:Choice xmlns:v="urn:schemas-microsoft-com:vml" Requires="v">
                <p:oleObj spid="_x0000_s1033" name="方程式" r:id="rId7" imgW="342720" imgH="228600" progId="Equation.3">
                  <p:embed/>
                </p:oleObj>
              </mc:Choice>
              <mc:Fallback>
                <p:oleObj name="方程式" r:id="rId7" imgW="342720" imgH="2286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732588" y="1628775"/>
                        <a:ext cx="827087" cy="5508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9" name="Object 47"/>
          <p:cNvGraphicFramePr>
            <a:graphicFrameLocks noChangeAspect="1"/>
          </p:cNvGraphicFramePr>
          <p:nvPr/>
        </p:nvGraphicFramePr>
        <p:xfrm>
          <a:off x="6732588" y="3284538"/>
          <a:ext cx="1039812" cy="520700"/>
        </p:xfrm>
        <a:graphic>
          <a:graphicData uri="http://schemas.openxmlformats.org/presentationml/2006/ole">
            <mc:AlternateContent xmlns:mc="http://schemas.openxmlformats.org/markup-compatibility/2006">
              <mc:Choice xmlns:v="urn:schemas-microsoft-com:vml" Requires="v">
                <p:oleObj spid="_x0000_s1034" name="方程式" r:id="rId9" imgW="431640" imgH="215640" progId="Equation.3">
                  <p:embed/>
                </p:oleObj>
              </mc:Choice>
              <mc:Fallback>
                <p:oleObj name="方程式" r:id="rId9" imgW="431640" imgH="21564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732588" y="3284538"/>
                        <a:ext cx="1039812" cy="520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30" name="Object 48"/>
          <p:cNvGraphicFramePr>
            <a:graphicFrameLocks noChangeAspect="1"/>
          </p:cNvGraphicFramePr>
          <p:nvPr/>
        </p:nvGraphicFramePr>
        <p:xfrm>
          <a:off x="6804025" y="4797425"/>
          <a:ext cx="827088" cy="550863"/>
        </p:xfrm>
        <a:graphic>
          <a:graphicData uri="http://schemas.openxmlformats.org/presentationml/2006/ole">
            <mc:AlternateContent xmlns:mc="http://schemas.openxmlformats.org/markup-compatibility/2006">
              <mc:Choice xmlns:v="urn:schemas-microsoft-com:vml" Requires="v">
                <p:oleObj spid="_x0000_s1035" name="方程式" r:id="rId11" imgW="342720" imgH="228600" progId="Equation.3">
                  <p:embed/>
                </p:oleObj>
              </mc:Choice>
              <mc:Fallback>
                <p:oleObj name="方程式" r:id="rId11" imgW="342720" imgH="22860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804025" y="4797425"/>
                        <a:ext cx="827088" cy="5508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2456514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ox(i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ox(in)">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box(in)">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box(in)">
                                      <p:cBhvr>
                                        <p:cTn id="2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投影片編號版面配置區 5"/>
          <p:cNvSpPr>
            <a:spLocks noGrp="1"/>
          </p:cNvSpPr>
          <p:nvPr>
            <p:ph type="sldNum" sz="quarter" idx="12"/>
          </p:nvPr>
        </p:nvSpPr>
        <p:spPr>
          <a:noFill/>
        </p:spPr>
        <p:txBody>
          <a:bodyPr/>
          <a:lstStyle/>
          <a:p>
            <a:fld id="{E816DE4C-EA4D-4406-BCD9-B1735FEB0AEE}" type="slidenum">
              <a:rPr lang="en-US" altLang="zh-TW" smtClean="0">
                <a:solidFill>
                  <a:srgbClr val="000000"/>
                </a:solidFill>
              </a:rPr>
              <a:pPr/>
              <a:t>6</a:t>
            </a:fld>
            <a:endParaRPr lang="en-US" altLang="zh-TW" smtClean="0">
              <a:solidFill>
                <a:srgbClr val="000000"/>
              </a:solidFill>
            </a:endParaRPr>
          </a:p>
        </p:txBody>
      </p:sp>
      <p:sp>
        <p:nvSpPr>
          <p:cNvPr id="2052" name="Rectangle 2"/>
          <p:cNvSpPr>
            <a:spLocks noGrp="1" noChangeArrowheads="1"/>
          </p:cNvSpPr>
          <p:nvPr>
            <p:ph type="title"/>
          </p:nvPr>
        </p:nvSpPr>
        <p:spPr/>
        <p:txBody>
          <a:bodyPr/>
          <a:lstStyle/>
          <a:p>
            <a:pPr eaLnBrk="1" hangingPunct="1"/>
            <a:endParaRPr lang="zh-TW" altLang="zh-TW" smtClean="0"/>
          </a:p>
        </p:txBody>
      </p:sp>
      <p:sp>
        <p:nvSpPr>
          <p:cNvPr id="2053" name="Rectangle 3"/>
          <p:cNvSpPr>
            <a:spLocks noGrp="1" noChangeArrowheads="1"/>
          </p:cNvSpPr>
          <p:nvPr>
            <p:ph type="body" idx="1"/>
          </p:nvPr>
        </p:nvSpPr>
        <p:spPr/>
        <p:txBody>
          <a:bodyPr/>
          <a:lstStyle/>
          <a:p>
            <a:pPr eaLnBrk="1" hangingPunct="1"/>
            <a:endParaRPr lang="zh-TW" altLang="zh-TW" smtClean="0"/>
          </a:p>
        </p:txBody>
      </p:sp>
      <p:graphicFrame>
        <p:nvGraphicFramePr>
          <p:cNvPr id="2050" name="Object 7"/>
          <p:cNvGraphicFramePr>
            <a:graphicFrameLocks noChangeAspect="1"/>
          </p:cNvGraphicFramePr>
          <p:nvPr/>
        </p:nvGraphicFramePr>
        <p:xfrm>
          <a:off x="1187450" y="1196975"/>
          <a:ext cx="7561263" cy="4714875"/>
        </p:xfrm>
        <a:graphic>
          <a:graphicData uri="http://schemas.openxmlformats.org/presentationml/2006/ole">
            <mc:AlternateContent xmlns:mc="http://schemas.openxmlformats.org/markup-compatibility/2006">
              <mc:Choice xmlns:v="urn:schemas-microsoft-com:vml" Requires="v">
                <p:oleObj spid="_x0000_s2051" name="方程式" r:id="rId3" imgW="3136680" imgH="1955520" progId="Equation.3">
                  <p:embed/>
                </p:oleObj>
              </mc:Choice>
              <mc:Fallback>
                <p:oleObj name="方程式" r:id="rId3" imgW="3136680" imgH="195552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7450" y="1196975"/>
                        <a:ext cx="7561263" cy="4714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896353047"/>
      </p:ext>
    </p:extLst>
  </p:cSld>
  <p:clrMapOvr>
    <a:masterClrMapping/>
  </p:clrMapOvr>
  <p:timing>
    <p:tnLst>
      <p:par>
        <p:cTn id="1" dur="indefinite" restart="never" nodeType="tmRoot"/>
      </p:par>
    </p:tnLst>
  </p:timing>
</p:sld>
</file>

<file path=ppt/theme/theme1.xml><?xml version="1.0" encoding="utf-8"?>
<a:theme xmlns:a="http://schemas.openxmlformats.org/drawingml/2006/main" name="Radial">
  <a:themeElements>
    <a:clrScheme name="Radial 1">
      <a:dk1>
        <a:srgbClr val="000000"/>
      </a:dk1>
      <a:lt1>
        <a:srgbClr val="FFFFFF"/>
      </a:lt1>
      <a:dk2>
        <a:srgbClr val="FFFFFF"/>
      </a:dk2>
      <a:lt2>
        <a:srgbClr val="669999"/>
      </a:lt2>
      <a:accent1>
        <a:srgbClr val="99CCFF"/>
      </a:accent1>
      <a:accent2>
        <a:srgbClr val="9999FF"/>
      </a:accent2>
      <a:accent3>
        <a:srgbClr val="FFFFFF"/>
      </a:accent3>
      <a:accent4>
        <a:srgbClr val="000000"/>
      </a:accent4>
      <a:accent5>
        <a:srgbClr val="CAE2FF"/>
      </a:accent5>
      <a:accent6>
        <a:srgbClr val="8A8AE7"/>
      </a:accent6>
      <a:hlink>
        <a:srgbClr val="996666"/>
      </a:hlink>
      <a:folHlink>
        <a:srgbClr val="6666CC"/>
      </a:folHlink>
    </a:clrScheme>
    <a:fontScheme name="Radial">
      <a:majorFont>
        <a:latin typeface="Arial"/>
        <a:ea typeface="新細明體"/>
        <a:cs typeface=""/>
      </a:majorFont>
      <a:minorFont>
        <a:latin typeface="Arial"/>
        <a:ea typeface="新細明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Radial 1">
        <a:dk1>
          <a:srgbClr val="000000"/>
        </a:dk1>
        <a:lt1>
          <a:srgbClr val="FFFFFF"/>
        </a:lt1>
        <a:dk2>
          <a:srgbClr val="FFFFFF"/>
        </a:dk2>
        <a:lt2>
          <a:srgbClr val="669999"/>
        </a:lt2>
        <a:accent1>
          <a:srgbClr val="99CCFF"/>
        </a:accent1>
        <a:accent2>
          <a:srgbClr val="9999FF"/>
        </a:accent2>
        <a:accent3>
          <a:srgbClr val="FFFFFF"/>
        </a:accent3>
        <a:accent4>
          <a:srgbClr val="000000"/>
        </a:accent4>
        <a:accent5>
          <a:srgbClr val="CAE2FF"/>
        </a:accent5>
        <a:accent6>
          <a:srgbClr val="8A8AE7"/>
        </a:accent6>
        <a:hlink>
          <a:srgbClr val="996666"/>
        </a:hlink>
        <a:folHlink>
          <a:srgbClr val="6666CC"/>
        </a:folHlink>
      </a:clrScheme>
      <a:clrMap bg1="lt1" tx1="dk1" bg2="lt2" tx2="dk2" accent1="accent1" accent2="accent2" accent3="accent3" accent4="accent4" accent5="accent5" accent6="accent6" hlink="hlink" folHlink="folHlink"/>
    </a:extraClrScheme>
    <a:extraClrScheme>
      <a:clrScheme name="Radial 2">
        <a:dk1>
          <a:srgbClr val="000000"/>
        </a:dk1>
        <a:lt1>
          <a:srgbClr val="FFFFFF"/>
        </a:lt1>
        <a:dk2>
          <a:srgbClr val="FFFFFF"/>
        </a:dk2>
        <a:lt2>
          <a:srgbClr val="817F3F"/>
        </a:lt2>
        <a:accent1>
          <a:srgbClr val="FFCC00"/>
        </a:accent1>
        <a:accent2>
          <a:srgbClr val="CC9900"/>
        </a:accent2>
        <a:accent3>
          <a:srgbClr val="FFFFFF"/>
        </a:accent3>
        <a:accent4>
          <a:srgbClr val="000000"/>
        </a:accent4>
        <a:accent5>
          <a:srgbClr val="FFE2AA"/>
        </a:accent5>
        <a:accent6>
          <a:srgbClr val="B98A00"/>
        </a:accent6>
        <a:hlink>
          <a:srgbClr val="996666"/>
        </a:hlink>
        <a:folHlink>
          <a:srgbClr val="C94503"/>
        </a:folHlink>
      </a:clrScheme>
      <a:clrMap bg1="lt1" tx1="dk1" bg2="lt2" tx2="dk2" accent1="accent1" accent2="accent2" accent3="accent3" accent4="accent4" accent5="accent5" accent6="accent6" hlink="hlink" folHlink="folHlink"/>
    </a:extraClrScheme>
    <a:extraClrScheme>
      <a:clrScheme name="Radial 3">
        <a:dk1>
          <a:srgbClr val="CC6600"/>
        </a:dk1>
        <a:lt1>
          <a:srgbClr val="FFFFFF"/>
        </a:lt1>
        <a:dk2>
          <a:srgbClr val="800000"/>
        </a:dk2>
        <a:lt2>
          <a:srgbClr val="FFFFFF"/>
        </a:lt2>
        <a:accent1>
          <a:srgbClr val="FF6600"/>
        </a:accent1>
        <a:accent2>
          <a:srgbClr val="33CCCC"/>
        </a:accent2>
        <a:accent3>
          <a:srgbClr val="C0AAAA"/>
        </a:accent3>
        <a:accent4>
          <a:srgbClr val="DADADA"/>
        </a:accent4>
        <a:accent5>
          <a:srgbClr val="FFB8AA"/>
        </a:accent5>
        <a:accent6>
          <a:srgbClr val="2DB9B9"/>
        </a:accent6>
        <a:hlink>
          <a:srgbClr val="99FF33"/>
        </a:hlink>
        <a:folHlink>
          <a:srgbClr val="CC3300"/>
        </a:folHlink>
      </a:clrScheme>
      <a:clrMap bg1="dk2" tx1="lt1" bg2="dk1" tx2="lt2" accent1="accent1" accent2="accent2" accent3="accent3" accent4="accent4" accent5="accent5" accent6="accent6" hlink="hlink" folHlink="folHlink"/>
    </a:extraClrScheme>
    <a:extraClrScheme>
      <a:clrScheme name="Radial 4">
        <a:dk1>
          <a:srgbClr val="993300"/>
        </a:dk1>
        <a:lt1>
          <a:srgbClr val="FFFFFF"/>
        </a:lt1>
        <a:dk2>
          <a:srgbClr val="431A01"/>
        </a:dk2>
        <a:lt2>
          <a:srgbClr val="FFFFFF"/>
        </a:lt2>
        <a:accent1>
          <a:srgbClr val="FFCC00"/>
        </a:accent1>
        <a:accent2>
          <a:srgbClr val="FF9966"/>
        </a:accent2>
        <a:accent3>
          <a:srgbClr val="B0ABAA"/>
        </a:accent3>
        <a:accent4>
          <a:srgbClr val="DADADA"/>
        </a:accent4>
        <a:accent5>
          <a:srgbClr val="FFE2AA"/>
        </a:accent5>
        <a:accent6>
          <a:srgbClr val="E78A5C"/>
        </a:accent6>
        <a:hlink>
          <a:srgbClr val="FF6600"/>
        </a:hlink>
        <a:folHlink>
          <a:srgbClr val="CC3300"/>
        </a:folHlink>
      </a:clrScheme>
      <a:clrMap bg1="dk2" tx1="lt1" bg2="dk1" tx2="lt2" accent1="accent1" accent2="accent2" accent3="accent3" accent4="accent4" accent5="accent5" accent6="accent6" hlink="hlink" folHlink="folHlink"/>
    </a:extraClrScheme>
    <a:extraClrScheme>
      <a:clrScheme name="Radial 5">
        <a:dk1>
          <a:srgbClr val="75878B"/>
        </a:dk1>
        <a:lt1>
          <a:srgbClr val="FFFFFF"/>
        </a:lt1>
        <a:dk2>
          <a:srgbClr val="260000"/>
        </a:dk2>
        <a:lt2>
          <a:srgbClr val="FFFFFF"/>
        </a:lt2>
        <a:accent1>
          <a:srgbClr val="0099CC"/>
        </a:accent1>
        <a:accent2>
          <a:srgbClr val="FF3300"/>
        </a:accent2>
        <a:accent3>
          <a:srgbClr val="ACAAAA"/>
        </a:accent3>
        <a:accent4>
          <a:srgbClr val="DADADA"/>
        </a:accent4>
        <a:accent5>
          <a:srgbClr val="AACAE2"/>
        </a:accent5>
        <a:accent6>
          <a:srgbClr val="E72D00"/>
        </a:accent6>
        <a:hlink>
          <a:srgbClr val="FFCC00"/>
        </a:hlink>
        <a:folHlink>
          <a:srgbClr val="CC0000"/>
        </a:folHlink>
      </a:clrScheme>
      <a:clrMap bg1="dk2" tx1="lt1" bg2="dk1" tx2="lt2" accent1="accent1" accent2="accent2" accent3="accent3" accent4="accent4" accent5="accent5" accent6="accent6" hlink="hlink" folHlink="folHlink"/>
    </a:extraClrScheme>
    <a:extraClrScheme>
      <a:clrScheme name="Radial 6">
        <a:dk1>
          <a:srgbClr val="666699"/>
        </a:dk1>
        <a:lt1>
          <a:srgbClr val="FFFFFF"/>
        </a:lt1>
        <a:dk2>
          <a:srgbClr val="000000"/>
        </a:dk2>
        <a:lt2>
          <a:srgbClr val="FFFFFF"/>
        </a:lt2>
        <a:accent1>
          <a:srgbClr val="9966FF"/>
        </a:accent1>
        <a:accent2>
          <a:srgbClr val="99CCFF"/>
        </a:accent2>
        <a:accent3>
          <a:srgbClr val="AAAAAA"/>
        </a:accent3>
        <a:accent4>
          <a:srgbClr val="DADADA"/>
        </a:accent4>
        <a:accent5>
          <a:srgbClr val="CAB8FF"/>
        </a:accent5>
        <a:accent6>
          <a:srgbClr val="8AB9E7"/>
        </a:accent6>
        <a:hlink>
          <a:srgbClr val="FFFFCC"/>
        </a:hlink>
        <a:folHlink>
          <a:srgbClr val="6600CC"/>
        </a:folHlink>
      </a:clrScheme>
      <a:clrMap bg1="dk2" tx1="lt1" bg2="dk1" tx2="lt2" accent1="accent1" accent2="accent2" accent3="accent3" accent4="accent4" accent5="accent5" accent6="accent6" hlink="hlink" folHlink="folHlink"/>
    </a:extraClrScheme>
    <a:extraClrScheme>
      <a:clrScheme name="Radial 7">
        <a:dk1>
          <a:srgbClr val="666699"/>
        </a:dk1>
        <a:lt1>
          <a:srgbClr val="FFFFFF"/>
        </a:lt1>
        <a:dk2>
          <a:srgbClr val="2A2A40"/>
        </a:dk2>
        <a:lt2>
          <a:srgbClr val="FFFFFF"/>
        </a:lt2>
        <a:accent1>
          <a:srgbClr val="006699"/>
        </a:accent1>
        <a:accent2>
          <a:srgbClr val="CC9900"/>
        </a:accent2>
        <a:accent3>
          <a:srgbClr val="ACACAF"/>
        </a:accent3>
        <a:accent4>
          <a:srgbClr val="DADADA"/>
        </a:accent4>
        <a:accent5>
          <a:srgbClr val="AAB8CA"/>
        </a:accent5>
        <a:accent6>
          <a:srgbClr val="B98A00"/>
        </a:accent6>
        <a:hlink>
          <a:srgbClr val="CC6600"/>
        </a:hlink>
        <a:folHlink>
          <a:srgbClr val="6C948A"/>
        </a:folHlink>
      </a:clrScheme>
      <a:clrMap bg1="dk2" tx1="lt1" bg2="dk1" tx2="lt2" accent1="accent1" accent2="accent2" accent3="accent3" accent4="accent4" accent5="accent5" accent6="accent6" hlink="hlink" folHlink="folHlink"/>
    </a:extraClrScheme>
    <a:extraClrScheme>
      <a:clrScheme name="Radial 8">
        <a:dk1>
          <a:srgbClr val="BECBD8"/>
        </a:dk1>
        <a:lt1>
          <a:srgbClr val="FFFFFF"/>
        </a:lt1>
        <a:dk2>
          <a:srgbClr val="2B335B"/>
        </a:dk2>
        <a:lt2>
          <a:srgbClr val="FFFFFF"/>
        </a:lt2>
        <a:accent1>
          <a:srgbClr val="0099CC"/>
        </a:accent1>
        <a:accent2>
          <a:srgbClr val="B5DBE3"/>
        </a:accent2>
        <a:accent3>
          <a:srgbClr val="ACADB5"/>
        </a:accent3>
        <a:accent4>
          <a:srgbClr val="DADADA"/>
        </a:accent4>
        <a:accent5>
          <a:srgbClr val="AACAE2"/>
        </a:accent5>
        <a:accent6>
          <a:srgbClr val="A4C6CE"/>
        </a:accent6>
        <a:hlink>
          <a:srgbClr val="FFCC00"/>
        </a:hlink>
        <a:folHlink>
          <a:srgbClr val="58648C"/>
        </a:folHlink>
      </a:clrScheme>
      <a:clrMap bg1="dk2" tx1="lt1" bg2="dk1" tx2="lt2" accent1="accent1" accent2="accent2" accent3="accent3" accent4="accent4" accent5="accent5" accent6="accent6" hlink="hlink" folHlink="folHlink"/>
    </a:extraClrScheme>
    <a:extraClrScheme>
      <a:clrScheme name="Radial 9">
        <a:dk1>
          <a:srgbClr val="3333FF"/>
        </a:dk1>
        <a:lt1>
          <a:srgbClr val="FFFFFF"/>
        </a:lt1>
        <a:dk2>
          <a:srgbClr val="000099"/>
        </a:dk2>
        <a:lt2>
          <a:srgbClr val="FFFFFF"/>
        </a:lt2>
        <a:accent1>
          <a:srgbClr val="339966"/>
        </a:accent1>
        <a:accent2>
          <a:srgbClr val="9999FF"/>
        </a:accent2>
        <a:accent3>
          <a:srgbClr val="AAAACA"/>
        </a:accent3>
        <a:accent4>
          <a:srgbClr val="DADADA"/>
        </a:accent4>
        <a:accent5>
          <a:srgbClr val="ADCAB8"/>
        </a:accent5>
        <a:accent6>
          <a:srgbClr val="8A8AE7"/>
        </a:accent6>
        <a:hlink>
          <a:srgbClr val="FFFF99"/>
        </a:hlink>
        <a:folHlink>
          <a:srgbClr val="17A0D1"/>
        </a:folHlink>
      </a:clrScheme>
      <a:clrMap bg1="dk2" tx1="lt1" bg2="dk1" tx2="lt2" accent1="accent1" accent2="accent2" accent3="accent3" accent4="accent4" accent5="accent5" accent6="accent6" hlink="hlink" folHlink="folHlink"/>
    </a:extraClrScheme>
    <a:extraClrScheme>
      <a:clrScheme name="Radial 10">
        <a:dk1>
          <a:srgbClr val="808000"/>
        </a:dk1>
        <a:lt1>
          <a:srgbClr val="FFFFFF"/>
        </a:lt1>
        <a:dk2>
          <a:srgbClr val="354418"/>
        </a:dk2>
        <a:lt2>
          <a:srgbClr val="FFFFFF"/>
        </a:lt2>
        <a:accent1>
          <a:srgbClr val="60897C"/>
        </a:accent1>
        <a:accent2>
          <a:srgbClr val="99CC00"/>
        </a:accent2>
        <a:accent3>
          <a:srgbClr val="AEB0AB"/>
        </a:accent3>
        <a:accent4>
          <a:srgbClr val="DADADA"/>
        </a:accent4>
        <a:accent5>
          <a:srgbClr val="B6C4BF"/>
        </a:accent5>
        <a:accent6>
          <a:srgbClr val="8AB900"/>
        </a:accent6>
        <a:hlink>
          <a:srgbClr val="CCCC00"/>
        </a:hlink>
        <a:folHlink>
          <a:srgbClr val="66990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Radial">
  <a:themeElements>
    <a:clrScheme name="Radial 1">
      <a:dk1>
        <a:srgbClr val="000000"/>
      </a:dk1>
      <a:lt1>
        <a:srgbClr val="FFFFFF"/>
      </a:lt1>
      <a:dk2>
        <a:srgbClr val="FFFFFF"/>
      </a:dk2>
      <a:lt2>
        <a:srgbClr val="669999"/>
      </a:lt2>
      <a:accent1>
        <a:srgbClr val="99CCFF"/>
      </a:accent1>
      <a:accent2>
        <a:srgbClr val="9999FF"/>
      </a:accent2>
      <a:accent3>
        <a:srgbClr val="FFFFFF"/>
      </a:accent3>
      <a:accent4>
        <a:srgbClr val="000000"/>
      </a:accent4>
      <a:accent5>
        <a:srgbClr val="CAE2FF"/>
      </a:accent5>
      <a:accent6>
        <a:srgbClr val="8A8AE7"/>
      </a:accent6>
      <a:hlink>
        <a:srgbClr val="996666"/>
      </a:hlink>
      <a:folHlink>
        <a:srgbClr val="6666CC"/>
      </a:folHlink>
    </a:clrScheme>
    <a:fontScheme name="Radial">
      <a:majorFont>
        <a:latin typeface="Arial"/>
        <a:ea typeface="新細明體"/>
        <a:cs typeface=""/>
      </a:majorFont>
      <a:minorFont>
        <a:latin typeface="Arial"/>
        <a:ea typeface="新細明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Radial 1">
        <a:dk1>
          <a:srgbClr val="000000"/>
        </a:dk1>
        <a:lt1>
          <a:srgbClr val="FFFFFF"/>
        </a:lt1>
        <a:dk2>
          <a:srgbClr val="FFFFFF"/>
        </a:dk2>
        <a:lt2>
          <a:srgbClr val="669999"/>
        </a:lt2>
        <a:accent1>
          <a:srgbClr val="99CCFF"/>
        </a:accent1>
        <a:accent2>
          <a:srgbClr val="9999FF"/>
        </a:accent2>
        <a:accent3>
          <a:srgbClr val="FFFFFF"/>
        </a:accent3>
        <a:accent4>
          <a:srgbClr val="000000"/>
        </a:accent4>
        <a:accent5>
          <a:srgbClr val="CAE2FF"/>
        </a:accent5>
        <a:accent6>
          <a:srgbClr val="8A8AE7"/>
        </a:accent6>
        <a:hlink>
          <a:srgbClr val="996666"/>
        </a:hlink>
        <a:folHlink>
          <a:srgbClr val="6666CC"/>
        </a:folHlink>
      </a:clrScheme>
      <a:clrMap bg1="lt1" tx1="dk1" bg2="lt2" tx2="dk2" accent1="accent1" accent2="accent2" accent3="accent3" accent4="accent4" accent5="accent5" accent6="accent6" hlink="hlink" folHlink="folHlink"/>
    </a:extraClrScheme>
    <a:extraClrScheme>
      <a:clrScheme name="Radial 2">
        <a:dk1>
          <a:srgbClr val="000000"/>
        </a:dk1>
        <a:lt1>
          <a:srgbClr val="FFFFFF"/>
        </a:lt1>
        <a:dk2>
          <a:srgbClr val="FFFFFF"/>
        </a:dk2>
        <a:lt2>
          <a:srgbClr val="817F3F"/>
        </a:lt2>
        <a:accent1>
          <a:srgbClr val="FFCC00"/>
        </a:accent1>
        <a:accent2>
          <a:srgbClr val="CC9900"/>
        </a:accent2>
        <a:accent3>
          <a:srgbClr val="FFFFFF"/>
        </a:accent3>
        <a:accent4>
          <a:srgbClr val="000000"/>
        </a:accent4>
        <a:accent5>
          <a:srgbClr val="FFE2AA"/>
        </a:accent5>
        <a:accent6>
          <a:srgbClr val="B98A00"/>
        </a:accent6>
        <a:hlink>
          <a:srgbClr val="996666"/>
        </a:hlink>
        <a:folHlink>
          <a:srgbClr val="C94503"/>
        </a:folHlink>
      </a:clrScheme>
      <a:clrMap bg1="lt1" tx1="dk1" bg2="lt2" tx2="dk2" accent1="accent1" accent2="accent2" accent3="accent3" accent4="accent4" accent5="accent5" accent6="accent6" hlink="hlink" folHlink="folHlink"/>
    </a:extraClrScheme>
    <a:extraClrScheme>
      <a:clrScheme name="Radial 3">
        <a:dk1>
          <a:srgbClr val="CC6600"/>
        </a:dk1>
        <a:lt1>
          <a:srgbClr val="FFFFFF"/>
        </a:lt1>
        <a:dk2>
          <a:srgbClr val="800000"/>
        </a:dk2>
        <a:lt2>
          <a:srgbClr val="FFFFFF"/>
        </a:lt2>
        <a:accent1>
          <a:srgbClr val="FF6600"/>
        </a:accent1>
        <a:accent2>
          <a:srgbClr val="33CCCC"/>
        </a:accent2>
        <a:accent3>
          <a:srgbClr val="C0AAAA"/>
        </a:accent3>
        <a:accent4>
          <a:srgbClr val="DADADA"/>
        </a:accent4>
        <a:accent5>
          <a:srgbClr val="FFB8AA"/>
        </a:accent5>
        <a:accent6>
          <a:srgbClr val="2DB9B9"/>
        </a:accent6>
        <a:hlink>
          <a:srgbClr val="99FF33"/>
        </a:hlink>
        <a:folHlink>
          <a:srgbClr val="CC3300"/>
        </a:folHlink>
      </a:clrScheme>
      <a:clrMap bg1="dk2" tx1="lt1" bg2="dk1" tx2="lt2" accent1="accent1" accent2="accent2" accent3="accent3" accent4="accent4" accent5="accent5" accent6="accent6" hlink="hlink" folHlink="folHlink"/>
    </a:extraClrScheme>
    <a:extraClrScheme>
      <a:clrScheme name="Radial 4">
        <a:dk1>
          <a:srgbClr val="993300"/>
        </a:dk1>
        <a:lt1>
          <a:srgbClr val="FFFFFF"/>
        </a:lt1>
        <a:dk2>
          <a:srgbClr val="431A01"/>
        </a:dk2>
        <a:lt2>
          <a:srgbClr val="FFFFFF"/>
        </a:lt2>
        <a:accent1>
          <a:srgbClr val="FFCC00"/>
        </a:accent1>
        <a:accent2>
          <a:srgbClr val="FF9966"/>
        </a:accent2>
        <a:accent3>
          <a:srgbClr val="B0ABAA"/>
        </a:accent3>
        <a:accent4>
          <a:srgbClr val="DADADA"/>
        </a:accent4>
        <a:accent5>
          <a:srgbClr val="FFE2AA"/>
        </a:accent5>
        <a:accent6>
          <a:srgbClr val="E78A5C"/>
        </a:accent6>
        <a:hlink>
          <a:srgbClr val="FF6600"/>
        </a:hlink>
        <a:folHlink>
          <a:srgbClr val="CC3300"/>
        </a:folHlink>
      </a:clrScheme>
      <a:clrMap bg1="dk2" tx1="lt1" bg2="dk1" tx2="lt2" accent1="accent1" accent2="accent2" accent3="accent3" accent4="accent4" accent5="accent5" accent6="accent6" hlink="hlink" folHlink="folHlink"/>
    </a:extraClrScheme>
    <a:extraClrScheme>
      <a:clrScheme name="Radial 5">
        <a:dk1>
          <a:srgbClr val="75878B"/>
        </a:dk1>
        <a:lt1>
          <a:srgbClr val="FFFFFF"/>
        </a:lt1>
        <a:dk2>
          <a:srgbClr val="260000"/>
        </a:dk2>
        <a:lt2>
          <a:srgbClr val="FFFFFF"/>
        </a:lt2>
        <a:accent1>
          <a:srgbClr val="0099CC"/>
        </a:accent1>
        <a:accent2>
          <a:srgbClr val="FF3300"/>
        </a:accent2>
        <a:accent3>
          <a:srgbClr val="ACAAAA"/>
        </a:accent3>
        <a:accent4>
          <a:srgbClr val="DADADA"/>
        </a:accent4>
        <a:accent5>
          <a:srgbClr val="AACAE2"/>
        </a:accent5>
        <a:accent6>
          <a:srgbClr val="E72D00"/>
        </a:accent6>
        <a:hlink>
          <a:srgbClr val="FFCC00"/>
        </a:hlink>
        <a:folHlink>
          <a:srgbClr val="CC0000"/>
        </a:folHlink>
      </a:clrScheme>
      <a:clrMap bg1="dk2" tx1="lt1" bg2="dk1" tx2="lt2" accent1="accent1" accent2="accent2" accent3="accent3" accent4="accent4" accent5="accent5" accent6="accent6" hlink="hlink" folHlink="folHlink"/>
    </a:extraClrScheme>
    <a:extraClrScheme>
      <a:clrScheme name="Radial 6">
        <a:dk1>
          <a:srgbClr val="666699"/>
        </a:dk1>
        <a:lt1>
          <a:srgbClr val="FFFFFF"/>
        </a:lt1>
        <a:dk2>
          <a:srgbClr val="000000"/>
        </a:dk2>
        <a:lt2>
          <a:srgbClr val="FFFFFF"/>
        </a:lt2>
        <a:accent1>
          <a:srgbClr val="9966FF"/>
        </a:accent1>
        <a:accent2>
          <a:srgbClr val="99CCFF"/>
        </a:accent2>
        <a:accent3>
          <a:srgbClr val="AAAAAA"/>
        </a:accent3>
        <a:accent4>
          <a:srgbClr val="DADADA"/>
        </a:accent4>
        <a:accent5>
          <a:srgbClr val="CAB8FF"/>
        </a:accent5>
        <a:accent6>
          <a:srgbClr val="8AB9E7"/>
        </a:accent6>
        <a:hlink>
          <a:srgbClr val="FFFFCC"/>
        </a:hlink>
        <a:folHlink>
          <a:srgbClr val="6600CC"/>
        </a:folHlink>
      </a:clrScheme>
      <a:clrMap bg1="dk2" tx1="lt1" bg2="dk1" tx2="lt2" accent1="accent1" accent2="accent2" accent3="accent3" accent4="accent4" accent5="accent5" accent6="accent6" hlink="hlink" folHlink="folHlink"/>
    </a:extraClrScheme>
    <a:extraClrScheme>
      <a:clrScheme name="Radial 7">
        <a:dk1>
          <a:srgbClr val="666699"/>
        </a:dk1>
        <a:lt1>
          <a:srgbClr val="FFFFFF"/>
        </a:lt1>
        <a:dk2>
          <a:srgbClr val="2A2A40"/>
        </a:dk2>
        <a:lt2>
          <a:srgbClr val="FFFFFF"/>
        </a:lt2>
        <a:accent1>
          <a:srgbClr val="006699"/>
        </a:accent1>
        <a:accent2>
          <a:srgbClr val="CC9900"/>
        </a:accent2>
        <a:accent3>
          <a:srgbClr val="ACACAF"/>
        </a:accent3>
        <a:accent4>
          <a:srgbClr val="DADADA"/>
        </a:accent4>
        <a:accent5>
          <a:srgbClr val="AAB8CA"/>
        </a:accent5>
        <a:accent6>
          <a:srgbClr val="B98A00"/>
        </a:accent6>
        <a:hlink>
          <a:srgbClr val="CC6600"/>
        </a:hlink>
        <a:folHlink>
          <a:srgbClr val="6C948A"/>
        </a:folHlink>
      </a:clrScheme>
      <a:clrMap bg1="dk2" tx1="lt1" bg2="dk1" tx2="lt2" accent1="accent1" accent2="accent2" accent3="accent3" accent4="accent4" accent5="accent5" accent6="accent6" hlink="hlink" folHlink="folHlink"/>
    </a:extraClrScheme>
    <a:extraClrScheme>
      <a:clrScheme name="Radial 8">
        <a:dk1>
          <a:srgbClr val="BECBD8"/>
        </a:dk1>
        <a:lt1>
          <a:srgbClr val="FFFFFF"/>
        </a:lt1>
        <a:dk2>
          <a:srgbClr val="2B335B"/>
        </a:dk2>
        <a:lt2>
          <a:srgbClr val="FFFFFF"/>
        </a:lt2>
        <a:accent1>
          <a:srgbClr val="0099CC"/>
        </a:accent1>
        <a:accent2>
          <a:srgbClr val="B5DBE3"/>
        </a:accent2>
        <a:accent3>
          <a:srgbClr val="ACADB5"/>
        </a:accent3>
        <a:accent4>
          <a:srgbClr val="DADADA"/>
        </a:accent4>
        <a:accent5>
          <a:srgbClr val="AACAE2"/>
        </a:accent5>
        <a:accent6>
          <a:srgbClr val="A4C6CE"/>
        </a:accent6>
        <a:hlink>
          <a:srgbClr val="FFCC00"/>
        </a:hlink>
        <a:folHlink>
          <a:srgbClr val="58648C"/>
        </a:folHlink>
      </a:clrScheme>
      <a:clrMap bg1="dk2" tx1="lt1" bg2="dk1" tx2="lt2" accent1="accent1" accent2="accent2" accent3="accent3" accent4="accent4" accent5="accent5" accent6="accent6" hlink="hlink" folHlink="folHlink"/>
    </a:extraClrScheme>
    <a:extraClrScheme>
      <a:clrScheme name="Radial 9">
        <a:dk1>
          <a:srgbClr val="3333FF"/>
        </a:dk1>
        <a:lt1>
          <a:srgbClr val="FFFFFF"/>
        </a:lt1>
        <a:dk2>
          <a:srgbClr val="000099"/>
        </a:dk2>
        <a:lt2>
          <a:srgbClr val="FFFFFF"/>
        </a:lt2>
        <a:accent1>
          <a:srgbClr val="339966"/>
        </a:accent1>
        <a:accent2>
          <a:srgbClr val="9999FF"/>
        </a:accent2>
        <a:accent3>
          <a:srgbClr val="AAAACA"/>
        </a:accent3>
        <a:accent4>
          <a:srgbClr val="DADADA"/>
        </a:accent4>
        <a:accent5>
          <a:srgbClr val="ADCAB8"/>
        </a:accent5>
        <a:accent6>
          <a:srgbClr val="8A8AE7"/>
        </a:accent6>
        <a:hlink>
          <a:srgbClr val="FFFF99"/>
        </a:hlink>
        <a:folHlink>
          <a:srgbClr val="17A0D1"/>
        </a:folHlink>
      </a:clrScheme>
      <a:clrMap bg1="dk2" tx1="lt1" bg2="dk1" tx2="lt2" accent1="accent1" accent2="accent2" accent3="accent3" accent4="accent4" accent5="accent5" accent6="accent6" hlink="hlink" folHlink="folHlink"/>
    </a:extraClrScheme>
    <a:extraClrScheme>
      <a:clrScheme name="Radial 10">
        <a:dk1>
          <a:srgbClr val="808000"/>
        </a:dk1>
        <a:lt1>
          <a:srgbClr val="FFFFFF"/>
        </a:lt1>
        <a:dk2>
          <a:srgbClr val="354418"/>
        </a:dk2>
        <a:lt2>
          <a:srgbClr val="FFFFFF"/>
        </a:lt2>
        <a:accent1>
          <a:srgbClr val="60897C"/>
        </a:accent1>
        <a:accent2>
          <a:srgbClr val="99CC00"/>
        </a:accent2>
        <a:accent3>
          <a:srgbClr val="AEB0AB"/>
        </a:accent3>
        <a:accent4>
          <a:srgbClr val="DADADA"/>
        </a:accent4>
        <a:accent5>
          <a:srgbClr val="B6C4BF"/>
        </a:accent5>
        <a:accent6>
          <a:srgbClr val="8AB900"/>
        </a:accent6>
        <a:hlink>
          <a:srgbClr val="CCCC00"/>
        </a:hlink>
        <a:folHlink>
          <a:srgbClr val="66990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Radial</Template>
  <TotalTime>292</TotalTime>
  <Words>131</Words>
  <Application>Microsoft Office PowerPoint</Application>
  <PresentationFormat>如螢幕大小 (4:3)</PresentationFormat>
  <Paragraphs>20</Paragraphs>
  <Slides>6</Slides>
  <Notes>0</Notes>
  <HiddenSlides>0</HiddenSlides>
  <MMClips>0</MMClips>
  <ScaleCrop>false</ScaleCrop>
  <HeadingPairs>
    <vt:vector size="6" baseType="variant">
      <vt:variant>
        <vt:lpstr>佈景主題</vt:lpstr>
      </vt:variant>
      <vt:variant>
        <vt:i4>2</vt:i4>
      </vt:variant>
      <vt:variant>
        <vt:lpstr>內嵌 OLE 伺服程式</vt:lpstr>
      </vt:variant>
      <vt:variant>
        <vt:i4>1</vt:i4>
      </vt:variant>
      <vt:variant>
        <vt:lpstr>投影片標題</vt:lpstr>
      </vt:variant>
      <vt:variant>
        <vt:i4>6</vt:i4>
      </vt:variant>
    </vt:vector>
  </HeadingPairs>
  <TitlesOfParts>
    <vt:vector size="9" baseType="lpstr">
      <vt:lpstr>Radial</vt:lpstr>
      <vt:lpstr>1_Radial</vt:lpstr>
      <vt:lpstr>方程式</vt:lpstr>
      <vt:lpstr>Data Structure  </vt:lpstr>
      <vt:lpstr>Towers of Hanoi</vt:lpstr>
      <vt:lpstr>The Tower of Hanoi </vt:lpstr>
      <vt:lpstr>The Tower of Hanoi </vt:lpstr>
      <vt:lpstr>PowerPoint 簡報</vt:lpstr>
      <vt:lpstr>PowerPoint 簡報</vt:lpstr>
    </vt:vector>
  </TitlesOfParts>
  <Company>CMT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Discrete Mathematics</dc:title>
  <dc:creator>tcu</dc:creator>
  <cp:lastModifiedBy>TCUSER</cp:lastModifiedBy>
  <cp:revision>41</cp:revision>
  <dcterms:created xsi:type="dcterms:W3CDTF">2010-09-14T03:31:34Z</dcterms:created>
  <dcterms:modified xsi:type="dcterms:W3CDTF">2022-02-22T10:18:02Z</dcterms:modified>
</cp:coreProperties>
</file>