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2</a:t>
            </a:r>
          </a:p>
          <a:p>
            <a:pPr eaLnBrk="1" hangingPunct="1"/>
            <a:r>
              <a:rPr lang="en-US" altLang="zh-TW" dirty="0" smtClean="0"/>
              <a:t>ARRAYS AND STRUCTURES</a:t>
            </a:r>
          </a:p>
          <a:p>
            <a:pPr eaLnBrk="1" hangingPunct="1"/>
            <a:r>
              <a:rPr lang="en-US" altLang="zh-TW" dirty="0"/>
              <a:t>CHAPTER 3</a:t>
            </a:r>
          </a:p>
          <a:p>
            <a:pPr eaLnBrk="1" hangingPunct="1"/>
            <a:r>
              <a:rPr lang="en-US" altLang="zh-TW" dirty="0"/>
              <a:t>STACKS AND </a:t>
            </a:r>
            <a:r>
              <a:rPr lang="en-US" altLang="zh-TW" dirty="0" smtClean="0"/>
              <a:t>QUEUES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A,B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皆為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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之稀疏矩陣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利用二維陣列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triple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儲存稀疏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矩陣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1) Write a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function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to calculate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A+B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(50%)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2) Write a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function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to calculate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AxB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(50%)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[Note: 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需讀檔</a:t>
            </a:r>
            <a:r>
              <a:rPr lang="zh-TW" altLang="en-US" smtClean="0">
                <a:latin typeface="新細明體"/>
                <a:ea typeface="新細明體"/>
                <a:cs typeface="Times New Roman" pitchFamily="18" charset="0"/>
              </a:rPr>
              <a:t>；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不可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轉為計算</a:t>
            </a:r>
            <a:r>
              <a:rPr lang="en-US" altLang="zh-TW" i="1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</a:t>
            </a:r>
            <a:r>
              <a:rPr lang="en-US" altLang="zh-TW" i="1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稀疏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矩陣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17797"/>
              </p:ext>
            </p:extLst>
          </p:nvPr>
        </p:nvGraphicFramePr>
        <p:xfrm>
          <a:off x="611560" y="2348880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3" imgW="1816100" imgH="1371600" progId="Equation.3">
                  <p:embed/>
                </p:oleObj>
              </mc:Choice>
              <mc:Fallback>
                <p:oleObj name="方程式" r:id="rId3" imgW="1816100" imgH="1371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48880"/>
                        <a:ext cx="3200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016" y="1844824"/>
            <a:ext cx="381642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/>
              <a:t>a[0]	</a:t>
            </a:r>
            <a:r>
              <a:rPr lang="en-US" altLang="zh-TW" sz="2400" dirty="0" smtClean="0"/>
              <a:t>6</a:t>
            </a:r>
            <a:r>
              <a:rPr lang="en-US" altLang="zh-TW" sz="2400" dirty="0"/>
              <a:t>	6	8</a:t>
            </a:r>
          </a:p>
          <a:p>
            <a:r>
              <a:rPr lang="en-US" altLang="zh-TW" sz="2400" dirty="0"/>
              <a:t>a[1]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0	15</a:t>
            </a:r>
          </a:p>
          <a:p>
            <a:r>
              <a:rPr lang="en-US" altLang="zh-TW" sz="2400" dirty="0"/>
              <a:t>a[2]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3	22</a:t>
            </a:r>
          </a:p>
          <a:p>
            <a:r>
              <a:rPr lang="en-US" altLang="zh-TW" sz="2400" dirty="0"/>
              <a:t>a[3]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5	-15</a:t>
            </a:r>
          </a:p>
          <a:p>
            <a:r>
              <a:rPr lang="en-US" altLang="zh-TW" sz="2400" dirty="0"/>
              <a:t>a[4]	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	1	11</a:t>
            </a:r>
          </a:p>
          <a:p>
            <a:r>
              <a:rPr lang="en-US" altLang="zh-TW" sz="2400" dirty="0"/>
              <a:t>a[5]	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	2	3</a:t>
            </a:r>
          </a:p>
          <a:p>
            <a:r>
              <a:rPr lang="en-US" altLang="zh-TW" sz="2400" dirty="0"/>
              <a:t>a[6]	</a:t>
            </a:r>
            <a:r>
              <a:rPr lang="en-US" altLang="zh-TW" sz="2400" dirty="0" smtClean="0"/>
              <a:t>2</a:t>
            </a:r>
            <a:r>
              <a:rPr lang="en-US" altLang="zh-TW" sz="2400" dirty="0"/>
              <a:t>	3	-6</a:t>
            </a:r>
          </a:p>
          <a:p>
            <a:r>
              <a:rPr lang="en-US" altLang="zh-TW" sz="2400" dirty="0"/>
              <a:t>a[7]	</a:t>
            </a:r>
            <a:r>
              <a:rPr lang="en-US" altLang="zh-TW" sz="2400" dirty="0" smtClean="0"/>
              <a:t>4</a:t>
            </a:r>
            <a:r>
              <a:rPr lang="en-US" altLang="zh-TW" sz="2400" dirty="0"/>
              <a:t>	0	91</a:t>
            </a:r>
          </a:p>
          <a:p>
            <a:r>
              <a:rPr lang="en-US" altLang="zh-TW" sz="2400" dirty="0"/>
              <a:t>a[8]	</a:t>
            </a:r>
            <a:r>
              <a:rPr lang="en-US" altLang="zh-TW" sz="2400" dirty="0" smtClean="0"/>
              <a:t>5</a:t>
            </a:r>
            <a:r>
              <a:rPr lang="en-US" altLang="zh-TW" sz="2400" dirty="0"/>
              <a:t>	2	28</a:t>
            </a:r>
          </a:p>
        </p:txBody>
      </p:sp>
    </p:spTree>
    <p:extLst>
      <p:ext uri="{BB962C8B-B14F-4D97-AF65-F5344CB8AC3E}">
        <p14:creationId xmlns:p14="http://schemas.microsoft.com/office/powerpoint/2010/main" val="120457608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425</TotalTime>
  <Words>75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Radial</vt:lpstr>
      <vt:lpstr>1_Radial</vt:lpstr>
      <vt:lpstr>方程式</vt:lpstr>
      <vt:lpstr>Data Structure  </vt:lpstr>
      <vt:lpstr>HomeWorks-04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45</cp:revision>
  <dcterms:created xsi:type="dcterms:W3CDTF">2010-09-14T03:31:34Z</dcterms:created>
  <dcterms:modified xsi:type="dcterms:W3CDTF">2022-03-08T07:27:57Z</dcterms:modified>
</cp:coreProperties>
</file>