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741" r:id="rId2"/>
  </p:sldMasterIdLst>
  <p:sldIdLst>
    <p:sldId id="256" r:id="rId3"/>
    <p:sldId id="309" r:id="rId4"/>
    <p:sldId id="312" r:id="rId5"/>
    <p:sldId id="310" r:id="rId6"/>
    <p:sldId id="311" r:id="rId7"/>
    <p:sldId id="313" r:id="rId8"/>
    <p:sldId id="314" r:id="rId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4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Structure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CHAPTER 4</a:t>
            </a:r>
          </a:p>
          <a:p>
            <a:pPr eaLnBrk="1" hangingPunct="1"/>
            <a:r>
              <a:rPr lang="en-US" altLang="zh-TW" dirty="0" smtClean="0"/>
              <a:t>Linked Lists</a:t>
            </a:r>
            <a:endParaRPr lang="zh-TW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HomeWorks-4-1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Implement a linked stack including the following functions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.(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每小題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分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*4,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超過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分以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分計算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Push a item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Pop a item</a:t>
            </a:r>
          </a:p>
          <a:p>
            <a:pPr lvl="1"/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Stack_Full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(When you push a item and the stack is full.)</a:t>
            </a:r>
          </a:p>
          <a:p>
            <a:pPr lvl="1"/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Stack_Empty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(When you pop a item and the stack is empty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.)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HomeWorks-4-2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Implement a linked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queue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including the following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.(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每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小題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分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*4,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超過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分以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分計算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 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Insert a item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Delete a item</a:t>
            </a:r>
          </a:p>
          <a:p>
            <a:pPr lvl="1"/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Queue_Full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(When you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nsert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 item and the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queue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is full.)</a:t>
            </a:r>
          </a:p>
          <a:p>
            <a:pPr lvl="1"/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Queue_Empty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(When you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delete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 item and the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queue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is empty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.)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67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HomeWorks-4-1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ex.: </a:t>
            </a:r>
          </a:p>
          <a:p>
            <a:pPr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	Push a item “SUN”</a:t>
            </a:r>
          </a:p>
          <a:p>
            <a:pPr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	Push a item “MON”</a:t>
            </a:r>
          </a:p>
          <a:p>
            <a:pPr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	Push a item “TUE”</a:t>
            </a:r>
          </a:p>
          <a:p>
            <a:pPr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	Push a item “WED” =&gt; 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Stack_Full</a:t>
            </a:r>
            <a:endParaRPr lang="en-US" altLang="zh-TW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zh-TW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35896" y="5229200"/>
            <a:ext cx="1224136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635896" y="6093296"/>
            <a:ext cx="1224136" cy="4404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35896" y="5661248"/>
            <a:ext cx="1224136" cy="4404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3528" y="5229200"/>
            <a:ext cx="1224136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979712" y="5229200"/>
            <a:ext cx="1224136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979712" y="6093296"/>
            <a:ext cx="1224136" cy="4404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92080" y="5229200"/>
            <a:ext cx="1224136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292080" y="6093296"/>
            <a:ext cx="1224136" cy="4404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92080" y="5661248"/>
            <a:ext cx="1224136" cy="4404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92080" y="5229200"/>
            <a:ext cx="1224136" cy="4404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TUE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20272" y="5229200"/>
            <a:ext cx="1224136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7020272" y="6093296"/>
            <a:ext cx="1224136" cy="4404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020272" y="5661248"/>
            <a:ext cx="1224136" cy="4404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20272" y="5229200"/>
            <a:ext cx="1224136" cy="4404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TUE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向右箭號 31"/>
          <p:cNvSpPr/>
          <p:nvPr/>
        </p:nvSpPr>
        <p:spPr>
          <a:xfrm>
            <a:off x="0" y="6381328"/>
            <a:ext cx="251520" cy="720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>
            <a:off x="1619672" y="6237312"/>
            <a:ext cx="251520" cy="720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>
            <a:off x="3347864" y="5805264"/>
            <a:ext cx="251520" cy="720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右箭號 34"/>
          <p:cNvSpPr/>
          <p:nvPr/>
        </p:nvSpPr>
        <p:spPr>
          <a:xfrm>
            <a:off x="4932040" y="5445224"/>
            <a:ext cx="251520" cy="720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>
            <a:off x="6660232" y="5445224"/>
            <a:ext cx="251520" cy="720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7740352" y="4797152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Stack_Full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300192" y="4509120"/>
            <a:ext cx="1224136" cy="4404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WED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HomeWorks-4-1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ex.: </a:t>
            </a:r>
          </a:p>
          <a:p>
            <a:pPr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	Pop a item =&gt;“TUE”</a:t>
            </a:r>
          </a:p>
          <a:p>
            <a:pPr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	Pop a item =&gt;“MON” </a:t>
            </a:r>
          </a:p>
          <a:p>
            <a:pPr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	Pop a item =&gt;“SUN” </a:t>
            </a:r>
          </a:p>
          <a:p>
            <a:pPr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	Pop a item =&gt; 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Stack_Empty</a:t>
            </a:r>
            <a:endParaRPr lang="en-US" altLang="zh-TW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zh-TW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95736" y="5373216"/>
            <a:ext cx="1224136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195736" y="6237312"/>
            <a:ext cx="1224136" cy="4404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95736" y="5805264"/>
            <a:ext cx="1224136" cy="4404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24128" y="5373216"/>
            <a:ext cx="1224136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923928" y="5373216"/>
            <a:ext cx="1224136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923928" y="6237312"/>
            <a:ext cx="1224136" cy="4404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80312" y="5373216"/>
            <a:ext cx="1224136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6228184" y="4725144"/>
            <a:ext cx="1224136" cy="4404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99992" y="4725144"/>
            <a:ext cx="1224136" cy="4404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99792" y="4725144"/>
            <a:ext cx="1224136" cy="4404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TUE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9552" y="5373216"/>
            <a:ext cx="1224136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39552" y="6237312"/>
            <a:ext cx="1224136" cy="4404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9552" y="5805264"/>
            <a:ext cx="1224136" cy="4404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39552" y="5373216"/>
            <a:ext cx="1224136" cy="4404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TUE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向右箭號 31"/>
          <p:cNvSpPr/>
          <p:nvPr/>
        </p:nvSpPr>
        <p:spPr>
          <a:xfrm>
            <a:off x="5400600" y="6525344"/>
            <a:ext cx="251520" cy="720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>
            <a:off x="3563888" y="6381328"/>
            <a:ext cx="251520" cy="720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>
            <a:off x="1907704" y="5949280"/>
            <a:ext cx="251520" cy="720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右箭號 34"/>
          <p:cNvSpPr/>
          <p:nvPr/>
        </p:nvSpPr>
        <p:spPr>
          <a:xfrm>
            <a:off x="7020272" y="6525344"/>
            <a:ext cx="251520" cy="720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>
            <a:off x="179512" y="5589240"/>
            <a:ext cx="251520" cy="720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7715404" y="4941168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Stack_Empty</a:t>
            </a:r>
            <a:endParaRPr lang="zh-TW" altLang="en-US" dirty="0"/>
          </a:p>
        </p:txBody>
      </p:sp>
      <p:sp>
        <p:nvSpPr>
          <p:cNvPr id="28" name="向右箭號 27"/>
          <p:cNvSpPr/>
          <p:nvPr/>
        </p:nvSpPr>
        <p:spPr>
          <a:xfrm rot="19369198">
            <a:off x="3072588" y="5268680"/>
            <a:ext cx="432048" cy="18753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向右箭號 28"/>
          <p:cNvSpPr/>
          <p:nvPr/>
        </p:nvSpPr>
        <p:spPr>
          <a:xfrm rot="19369198">
            <a:off x="4728771" y="5268681"/>
            <a:ext cx="432048" cy="18753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右箭號 29"/>
          <p:cNvSpPr/>
          <p:nvPr/>
        </p:nvSpPr>
        <p:spPr>
          <a:xfrm rot="19369198">
            <a:off x="6528972" y="5196673"/>
            <a:ext cx="432048" cy="18753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HomeWorks-4-2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ex.: </a:t>
            </a:r>
          </a:p>
          <a:p>
            <a:pPr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(1) Insert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 item “SUN”</a:t>
            </a:r>
          </a:p>
          <a:p>
            <a:pPr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Insert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 item “MON”</a:t>
            </a:r>
          </a:p>
          <a:p>
            <a:pPr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Insert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 item “TUE”</a:t>
            </a:r>
          </a:p>
          <a:p>
            <a:pPr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(4)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Insert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 item “WED” =&gt; 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Queue_Full</a:t>
            </a:r>
            <a:endParaRPr lang="en-US" altLang="zh-TW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zh-TW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9169" y="5076800"/>
            <a:ext cx="1152128" cy="440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251659" y="5076800"/>
            <a:ext cx="774018" cy="4404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向右箭號 32"/>
          <p:cNvSpPr/>
          <p:nvPr/>
        </p:nvSpPr>
        <p:spPr>
          <a:xfrm>
            <a:off x="1784712" y="5292824"/>
            <a:ext cx="251520" cy="720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>
            <a:off x="5003665" y="5281446"/>
            <a:ext cx="251520" cy="720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1331257" y="6300299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Queue_Full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804248" y="2924944"/>
            <a:ext cx="1224136" cy="4404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WED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683185" y="4707468"/>
            <a:ext cx="0" cy="3693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331257" y="5076800"/>
            <a:ext cx="0" cy="4404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331257" y="5076800"/>
            <a:ext cx="360040" cy="4404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矩形 38"/>
          <p:cNvSpPr/>
          <p:nvPr/>
        </p:nvSpPr>
        <p:spPr>
          <a:xfrm>
            <a:off x="379776" y="4437588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front</a:t>
            </a:r>
            <a:endParaRPr lang="zh-TW" altLang="en-US" dirty="0"/>
          </a:p>
        </p:txBody>
      </p:sp>
      <p:cxnSp>
        <p:nvCxnSpPr>
          <p:cNvPr id="40" name="直線單箭頭接點 39"/>
          <p:cNvCxnSpPr/>
          <p:nvPr/>
        </p:nvCxnSpPr>
        <p:spPr>
          <a:xfrm>
            <a:off x="1331257" y="4722802"/>
            <a:ext cx="0" cy="3693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027848" y="4452922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rear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233589" y="5097234"/>
            <a:ext cx="1152128" cy="440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/>
          <p:cNvCxnSpPr/>
          <p:nvPr/>
        </p:nvCxnSpPr>
        <p:spPr>
          <a:xfrm>
            <a:off x="2377605" y="4727902"/>
            <a:ext cx="0" cy="3693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3025677" y="5097234"/>
            <a:ext cx="0" cy="4404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3205697" y="5328828"/>
            <a:ext cx="502207" cy="0"/>
          </a:xfrm>
          <a:prstGeom prst="line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矩形 45"/>
          <p:cNvSpPr/>
          <p:nvPr/>
        </p:nvSpPr>
        <p:spPr>
          <a:xfrm>
            <a:off x="2074196" y="4458022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front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707904" y="5076800"/>
            <a:ext cx="1152128" cy="440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直線單箭頭接點 49"/>
          <p:cNvCxnSpPr/>
          <p:nvPr/>
        </p:nvCxnSpPr>
        <p:spPr>
          <a:xfrm>
            <a:off x="3851920" y="4707468"/>
            <a:ext cx="0" cy="3693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4499992" y="5076800"/>
            <a:ext cx="0" cy="4404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4499992" y="5076800"/>
            <a:ext cx="360040" cy="4404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矩形 52"/>
          <p:cNvSpPr/>
          <p:nvPr/>
        </p:nvSpPr>
        <p:spPr>
          <a:xfrm>
            <a:off x="3548511" y="4437588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rear</a:t>
            </a:r>
            <a:endParaRPr lang="zh-TW" altLang="en-US" dirty="0"/>
          </a:p>
        </p:txBody>
      </p:sp>
      <p:sp>
        <p:nvSpPr>
          <p:cNvPr id="56" name="向右箭號 55"/>
          <p:cNvSpPr/>
          <p:nvPr/>
        </p:nvSpPr>
        <p:spPr>
          <a:xfrm>
            <a:off x="2436022" y="6160439"/>
            <a:ext cx="251520" cy="720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5823265" y="6187387"/>
            <a:ext cx="774018" cy="4404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UE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805195" y="6207821"/>
            <a:ext cx="1152128" cy="440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接點 81"/>
          <p:cNvCxnSpPr/>
          <p:nvPr/>
        </p:nvCxnSpPr>
        <p:spPr>
          <a:xfrm>
            <a:off x="6597283" y="6207821"/>
            <a:ext cx="0" cy="4404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6777303" y="6439415"/>
            <a:ext cx="502207" cy="0"/>
          </a:xfrm>
          <a:prstGeom prst="line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5" name="矩形 84"/>
          <p:cNvSpPr/>
          <p:nvPr/>
        </p:nvSpPr>
        <p:spPr>
          <a:xfrm>
            <a:off x="7279510" y="6187387"/>
            <a:ext cx="1152128" cy="440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6" name="直線單箭頭接點 85"/>
          <p:cNvCxnSpPr/>
          <p:nvPr/>
        </p:nvCxnSpPr>
        <p:spPr>
          <a:xfrm>
            <a:off x="7423526" y="5818055"/>
            <a:ext cx="0" cy="3693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8071598" y="6187387"/>
            <a:ext cx="0" cy="4404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8071598" y="6187387"/>
            <a:ext cx="360040" cy="4404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矩形 88"/>
          <p:cNvSpPr/>
          <p:nvPr/>
        </p:nvSpPr>
        <p:spPr>
          <a:xfrm>
            <a:off x="7111014" y="5561237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rear</a:t>
            </a:r>
            <a:endParaRPr lang="zh-TW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2887292" y="6171817"/>
            <a:ext cx="774018" cy="4404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869222" y="6192251"/>
            <a:ext cx="1152128" cy="440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2" name="直線單箭頭接點 91"/>
          <p:cNvCxnSpPr/>
          <p:nvPr/>
        </p:nvCxnSpPr>
        <p:spPr>
          <a:xfrm>
            <a:off x="3013238" y="5822919"/>
            <a:ext cx="0" cy="3693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>
            <a:off x="3661310" y="6192251"/>
            <a:ext cx="0" cy="4404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直線接點 93"/>
          <p:cNvCxnSpPr/>
          <p:nvPr/>
        </p:nvCxnSpPr>
        <p:spPr>
          <a:xfrm>
            <a:off x="3790864" y="6412467"/>
            <a:ext cx="502207" cy="0"/>
          </a:xfrm>
          <a:prstGeom prst="line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5" name="矩形 94"/>
          <p:cNvSpPr/>
          <p:nvPr/>
        </p:nvSpPr>
        <p:spPr>
          <a:xfrm>
            <a:off x="2752210" y="5561237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front</a:t>
            </a:r>
            <a:endParaRPr lang="zh-TW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4311141" y="6187387"/>
            <a:ext cx="774018" cy="4404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293071" y="6207821"/>
            <a:ext cx="1152128" cy="440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" name="直線接點 109"/>
          <p:cNvCxnSpPr/>
          <p:nvPr/>
        </p:nvCxnSpPr>
        <p:spPr>
          <a:xfrm>
            <a:off x="5085159" y="6207821"/>
            <a:ext cx="0" cy="4404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直線接點 110"/>
          <p:cNvCxnSpPr/>
          <p:nvPr/>
        </p:nvCxnSpPr>
        <p:spPr>
          <a:xfrm>
            <a:off x="5265179" y="6439415"/>
            <a:ext cx="502207" cy="0"/>
          </a:xfrm>
          <a:prstGeom prst="line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5507179" y="5328828"/>
            <a:ext cx="1081001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00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HomeWorks-4-2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ex.: </a:t>
            </a:r>
          </a:p>
          <a:p>
            <a:pPr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(1) Delete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 item =&gt;“TUE”</a:t>
            </a:r>
          </a:p>
          <a:p>
            <a:pPr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Delete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 item =&gt;“MON” </a:t>
            </a:r>
          </a:p>
          <a:p>
            <a:pPr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Delete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 item =&gt;“SUN” </a:t>
            </a:r>
          </a:p>
          <a:p>
            <a:pPr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(4)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Delete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 item =&gt; 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Queue_Empty</a:t>
            </a:r>
            <a:endParaRPr lang="en-US" altLang="zh-TW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zh-TW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26366" y="5111365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Queue_Empty</a:t>
            </a:r>
            <a:endParaRPr lang="zh-TW" altLang="en-US" dirty="0"/>
          </a:p>
        </p:txBody>
      </p:sp>
      <p:sp>
        <p:nvSpPr>
          <p:cNvPr id="40" name="向右箭號 39"/>
          <p:cNvSpPr/>
          <p:nvPr/>
        </p:nvSpPr>
        <p:spPr>
          <a:xfrm>
            <a:off x="6680143" y="6369950"/>
            <a:ext cx="251520" cy="720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向右箭號 57"/>
          <p:cNvSpPr/>
          <p:nvPr/>
        </p:nvSpPr>
        <p:spPr>
          <a:xfrm>
            <a:off x="327656" y="6312935"/>
            <a:ext cx="251520" cy="720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3226069" y="4993704"/>
            <a:ext cx="774018" cy="4404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UE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207999" y="5014138"/>
            <a:ext cx="1152128" cy="440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1" name="直線接點 60"/>
          <p:cNvCxnSpPr/>
          <p:nvPr/>
        </p:nvCxnSpPr>
        <p:spPr>
          <a:xfrm>
            <a:off x="4000087" y="5014138"/>
            <a:ext cx="0" cy="4404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4180107" y="5245732"/>
            <a:ext cx="502207" cy="0"/>
          </a:xfrm>
          <a:prstGeom prst="line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矩形 62"/>
          <p:cNvSpPr/>
          <p:nvPr/>
        </p:nvSpPr>
        <p:spPr>
          <a:xfrm>
            <a:off x="4682314" y="4993704"/>
            <a:ext cx="1152128" cy="440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4" name="直線單箭頭接點 63"/>
          <p:cNvCxnSpPr/>
          <p:nvPr/>
        </p:nvCxnSpPr>
        <p:spPr>
          <a:xfrm>
            <a:off x="4826330" y="4624372"/>
            <a:ext cx="0" cy="3693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5474402" y="4993704"/>
            <a:ext cx="0" cy="4404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5474402" y="4993704"/>
            <a:ext cx="360040" cy="4404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7" name="矩形 66"/>
          <p:cNvSpPr/>
          <p:nvPr/>
        </p:nvSpPr>
        <p:spPr>
          <a:xfrm>
            <a:off x="4513818" y="4367554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rear</a:t>
            </a:r>
            <a:endParaRPr lang="zh-TW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290096" y="4978134"/>
            <a:ext cx="774018" cy="4404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72026" y="4998568"/>
            <a:ext cx="1152128" cy="440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直線單箭頭接點 69"/>
          <p:cNvCxnSpPr/>
          <p:nvPr/>
        </p:nvCxnSpPr>
        <p:spPr>
          <a:xfrm>
            <a:off x="416042" y="4629236"/>
            <a:ext cx="0" cy="3693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1064114" y="4998568"/>
            <a:ext cx="0" cy="4404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1193668" y="5218784"/>
            <a:ext cx="502207" cy="0"/>
          </a:xfrm>
          <a:prstGeom prst="line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矩形 72"/>
          <p:cNvSpPr/>
          <p:nvPr/>
        </p:nvSpPr>
        <p:spPr>
          <a:xfrm>
            <a:off x="155014" y="4367554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front</a:t>
            </a:r>
            <a:endParaRPr lang="zh-TW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713945" y="4993704"/>
            <a:ext cx="774018" cy="4404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695875" y="5014138"/>
            <a:ext cx="1152128" cy="440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接點 75"/>
          <p:cNvCxnSpPr/>
          <p:nvPr/>
        </p:nvCxnSpPr>
        <p:spPr>
          <a:xfrm>
            <a:off x="2487963" y="5014138"/>
            <a:ext cx="0" cy="4404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直線接點 76"/>
          <p:cNvCxnSpPr/>
          <p:nvPr/>
        </p:nvCxnSpPr>
        <p:spPr>
          <a:xfrm>
            <a:off x="2667983" y="5245732"/>
            <a:ext cx="502207" cy="0"/>
          </a:xfrm>
          <a:prstGeom prst="line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直線接點 77"/>
          <p:cNvCxnSpPr/>
          <p:nvPr/>
        </p:nvCxnSpPr>
        <p:spPr>
          <a:xfrm flipV="1">
            <a:off x="5365624" y="6405954"/>
            <a:ext cx="996545" cy="11378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向右箭號 78"/>
          <p:cNvSpPr/>
          <p:nvPr/>
        </p:nvSpPr>
        <p:spPr>
          <a:xfrm>
            <a:off x="4975111" y="6381328"/>
            <a:ext cx="251520" cy="720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2193118" y="6165304"/>
            <a:ext cx="774018" cy="4404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UE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175048" y="6185738"/>
            <a:ext cx="1152128" cy="440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接點 81"/>
          <p:cNvCxnSpPr/>
          <p:nvPr/>
        </p:nvCxnSpPr>
        <p:spPr>
          <a:xfrm>
            <a:off x="2967136" y="6185738"/>
            <a:ext cx="0" cy="4404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3147156" y="6417332"/>
            <a:ext cx="502207" cy="0"/>
          </a:xfrm>
          <a:prstGeom prst="line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矩形 83"/>
          <p:cNvSpPr/>
          <p:nvPr/>
        </p:nvSpPr>
        <p:spPr>
          <a:xfrm>
            <a:off x="3649363" y="6165304"/>
            <a:ext cx="1152128" cy="440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單箭頭接點 84"/>
          <p:cNvCxnSpPr/>
          <p:nvPr/>
        </p:nvCxnSpPr>
        <p:spPr>
          <a:xfrm>
            <a:off x="4000087" y="5806694"/>
            <a:ext cx="0" cy="3693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>
            <a:off x="4441451" y="6165304"/>
            <a:ext cx="0" cy="4404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4441451" y="6165304"/>
            <a:ext cx="360040" cy="4404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8" name="矩形 87"/>
          <p:cNvSpPr/>
          <p:nvPr/>
        </p:nvSpPr>
        <p:spPr>
          <a:xfrm>
            <a:off x="3705926" y="5479789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rear</a:t>
            </a:r>
            <a:endParaRPr lang="zh-TW" altLang="en-US" dirty="0"/>
          </a:p>
        </p:txBody>
      </p:sp>
      <p:cxnSp>
        <p:nvCxnSpPr>
          <p:cNvPr id="91" name="直線單箭頭接點 90"/>
          <p:cNvCxnSpPr/>
          <p:nvPr/>
        </p:nvCxnSpPr>
        <p:spPr>
          <a:xfrm>
            <a:off x="770170" y="5741370"/>
            <a:ext cx="0" cy="3693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453416" y="5473820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front</a:t>
            </a:r>
            <a:endParaRPr lang="zh-TW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680994" y="6165304"/>
            <a:ext cx="774018" cy="4404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62924" y="6185738"/>
            <a:ext cx="1152128" cy="440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7" name="直線接點 96"/>
          <p:cNvCxnSpPr/>
          <p:nvPr/>
        </p:nvCxnSpPr>
        <p:spPr>
          <a:xfrm>
            <a:off x="1455012" y="6185738"/>
            <a:ext cx="0" cy="4404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直線接點 97"/>
          <p:cNvCxnSpPr/>
          <p:nvPr/>
        </p:nvCxnSpPr>
        <p:spPr>
          <a:xfrm>
            <a:off x="1635032" y="6417332"/>
            <a:ext cx="502207" cy="0"/>
          </a:xfrm>
          <a:prstGeom prst="line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9" name="矩形 98"/>
          <p:cNvSpPr/>
          <p:nvPr/>
        </p:nvSpPr>
        <p:spPr>
          <a:xfrm>
            <a:off x="7182350" y="6233120"/>
            <a:ext cx="1152128" cy="440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/>
          <p:nvPr/>
        </p:nvCxnSpPr>
        <p:spPr>
          <a:xfrm>
            <a:off x="7326366" y="5863788"/>
            <a:ext cx="0" cy="3693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7974438" y="6233120"/>
            <a:ext cx="0" cy="4404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7974438" y="6233120"/>
            <a:ext cx="360040" cy="44043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矩形 102"/>
          <p:cNvSpPr/>
          <p:nvPr/>
        </p:nvSpPr>
        <p:spPr>
          <a:xfrm>
            <a:off x="7022957" y="5593908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front</a:t>
            </a:r>
            <a:endParaRPr lang="zh-TW" altLang="en-US" dirty="0"/>
          </a:p>
        </p:txBody>
      </p:sp>
      <p:cxnSp>
        <p:nvCxnSpPr>
          <p:cNvPr id="104" name="直線單箭頭接點 103"/>
          <p:cNvCxnSpPr/>
          <p:nvPr/>
        </p:nvCxnSpPr>
        <p:spPr>
          <a:xfrm>
            <a:off x="7974438" y="5879122"/>
            <a:ext cx="0" cy="3693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7671029" y="5609242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rear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5775869"/>
      </p:ext>
    </p:extLst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370</TotalTime>
  <Words>179</Words>
  <Application>Microsoft Office PowerPoint</Application>
  <PresentationFormat>如螢幕大小 (4:3)</PresentationFormat>
  <Paragraphs>88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9" baseType="lpstr">
      <vt:lpstr>Radial</vt:lpstr>
      <vt:lpstr>1_Radial</vt:lpstr>
      <vt:lpstr>Data Structure  </vt:lpstr>
      <vt:lpstr>HomeWorks-4-1</vt:lpstr>
      <vt:lpstr>HomeWorks-4-2</vt:lpstr>
      <vt:lpstr>HomeWorks-4-1</vt:lpstr>
      <vt:lpstr>HomeWorks-4-1</vt:lpstr>
      <vt:lpstr>HomeWorks-4-2</vt:lpstr>
      <vt:lpstr>HomeWorks-4-2</vt:lpstr>
    </vt:vector>
  </TitlesOfParts>
  <Company>CMT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tcu</dc:creator>
  <cp:lastModifiedBy>TCUSER</cp:lastModifiedBy>
  <cp:revision>49</cp:revision>
  <dcterms:created xsi:type="dcterms:W3CDTF">2010-09-14T03:31:34Z</dcterms:created>
  <dcterms:modified xsi:type="dcterms:W3CDTF">2022-03-22T08:19:06Z</dcterms:modified>
</cp:coreProperties>
</file>