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12" r:id="rId4"/>
    <p:sldId id="313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4</a:t>
            </a:r>
          </a:p>
          <a:p>
            <a:pPr eaLnBrk="1" hangingPunct="1"/>
            <a:r>
              <a:rPr lang="en-US" altLang="zh-TW" dirty="0" smtClean="0"/>
              <a:t>Linked Lists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program including </a:t>
            </a:r>
            <a:r>
              <a:rPr lang="en-US" altLang="zh-TW" dirty="0"/>
              <a:t>the following </a:t>
            </a:r>
            <a:r>
              <a:rPr lang="en-US" altLang="zh-TW" dirty="0" smtClean="0"/>
              <a:t>functions:</a:t>
            </a:r>
          </a:p>
          <a:p>
            <a:pPr marL="457200" lvl="1" indent="0">
              <a:buNone/>
            </a:pPr>
            <a:r>
              <a:rPr lang="en-US" altLang="zh-TW" dirty="0"/>
              <a:t>(1) </a:t>
            </a:r>
            <a:r>
              <a:rPr lang="en-US" altLang="zh-TW" dirty="0"/>
              <a:t>Please add B's linked lists to A's linked lists using a singly linked lists</a:t>
            </a:r>
            <a:r>
              <a:rPr lang="en-US" altLang="zh-TW" dirty="0" smtClean="0"/>
              <a:t>;(50</a:t>
            </a:r>
            <a:r>
              <a:rPr lang="en-US" altLang="zh-TW" dirty="0" smtClean="0"/>
              <a:t>%)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(2) </a:t>
            </a:r>
            <a:r>
              <a:rPr lang="en-US" altLang="zh-TW" dirty="0"/>
              <a:t>Please delete B's linked lists from A's linked lists using a singly linked lists</a:t>
            </a:r>
            <a:r>
              <a:rPr lang="en-US" altLang="zh-TW" dirty="0" smtClean="0"/>
              <a:t>;(50</a:t>
            </a:r>
            <a:r>
              <a:rPr lang="en-US" altLang="zh-TW" dirty="0" smtClean="0"/>
              <a:t>%)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56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HomeWorks-4-3 (example)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22270"/>
              </p:ext>
            </p:extLst>
          </p:nvPr>
        </p:nvGraphicFramePr>
        <p:xfrm>
          <a:off x="2929926" y="1773208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2928961" y="1773641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50" name="Line 24"/>
          <p:cNvSpPr>
            <a:spLocks noChangeShapeType="1"/>
          </p:cNvSpPr>
          <p:nvPr/>
        </p:nvSpPr>
        <p:spPr bwMode="auto">
          <a:xfrm>
            <a:off x="2438423" y="195944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2046807" y="1624136"/>
            <a:ext cx="391133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TW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6078509" y="1767790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null</a:t>
            </a:r>
            <a:endParaRPr lang="en-US" altLang="zh-TW" dirty="0">
              <a:solidFill>
                <a:srgbClr val="CC3300"/>
              </a:solidFill>
            </a:endParaRPr>
          </a:p>
        </p:txBody>
      </p:sp>
      <p:graphicFrame>
        <p:nvGraphicFramePr>
          <p:cNvPr id="7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480653"/>
              </p:ext>
            </p:extLst>
          </p:nvPr>
        </p:nvGraphicFramePr>
        <p:xfrm>
          <a:off x="4283968" y="1774028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76" name="Rectangle 23"/>
          <p:cNvSpPr>
            <a:spLocks noChangeArrowheads="1"/>
          </p:cNvSpPr>
          <p:nvPr/>
        </p:nvSpPr>
        <p:spPr bwMode="auto">
          <a:xfrm>
            <a:off x="4283003" y="1774461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/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7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930374"/>
              </p:ext>
            </p:extLst>
          </p:nvPr>
        </p:nvGraphicFramePr>
        <p:xfrm>
          <a:off x="5637045" y="1774461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78" name="Rectangle 23"/>
          <p:cNvSpPr>
            <a:spLocks noChangeArrowheads="1"/>
          </p:cNvSpPr>
          <p:nvPr/>
        </p:nvSpPr>
        <p:spPr bwMode="auto">
          <a:xfrm>
            <a:off x="5636080" y="1774894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/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3792465" y="195862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>
            <a:off x="5145542" y="195862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81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17233"/>
              </p:ext>
            </p:extLst>
          </p:nvPr>
        </p:nvGraphicFramePr>
        <p:xfrm>
          <a:off x="2929926" y="2564084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2928961" y="2564517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/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>
            <a:off x="2438423" y="2750324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2046807" y="2415012"/>
            <a:ext cx="391133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TW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 Box 52"/>
          <p:cNvSpPr txBox="1">
            <a:spLocks noChangeArrowheads="1"/>
          </p:cNvSpPr>
          <p:nvPr/>
        </p:nvSpPr>
        <p:spPr bwMode="auto">
          <a:xfrm>
            <a:off x="4725432" y="2545657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null</a:t>
            </a:r>
            <a:endParaRPr lang="en-US" altLang="zh-TW" dirty="0">
              <a:solidFill>
                <a:srgbClr val="CC3300"/>
              </a:solidFill>
            </a:endParaRPr>
          </a:p>
        </p:txBody>
      </p:sp>
      <p:graphicFrame>
        <p:nvGraphicFramePr>
          <p:cNvPr id="8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030285"/>
              </p:ext>
            </p:extLst>
          </p:nvPr>
        </p:nvGraphicFramePr>
        <p:xfrm>
          <a:off x="4283968" y="2564904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4283003" y="2565337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/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90" name="Line 24"/>
          <p:cNvSpPr>
            <a:spLocks noChangeShapeType="1"/>
          </p:cNvSpPr>
          <p:nvPr/>
        </p:nvSpPr>
        <p:spPr bwMode="auto">
          <a:xfrm>
            <a:off x="3792465" y="2749504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92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666105"/>
              </p:ext>
            </p:extLst>
          </p:nvPr>
        </p:nvGraphicFramePr>
        <p:xfrm>
          <a:off x="1898783" y="3631458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1897818" y="3631891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94" name="Line 24"/>
          <p:cNvSpPr>
            <a:spLocks noChangeShapeType="1"/>
          </p:cNvSpPr>
          <p:nvPr/>
        </p:nvSpPr>
        <p:spPr bwMode="auto">
          <a:xfrm>
            <a:off x="1407280" y="381769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5" name="Rectangle 25"/>
          <p:cNvSpPr>
            <a:spLocks noChangeArrowheads="1"/>
          </p:cNvSpPr>
          <p:nvPr/>
        </p:nvSpPr>
        <p:spPr bwMode="auto">
          <a:xfrm>
            <a:off x="611560" y="3497822"/>
            <a:ext cx="80150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endParaRPr lang="en-US" altLang="zh-TW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7770110" y="3623921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null</a:t>
            </a:r>
            <a:endParaRPr lang="en-US" altLang="zh-TW" dirty="0">
              <a:solidFill>
                <a:srgbClr val="CC3300"/>
              </a:solidFill>
            </a:endParaRPr>
          </a:p>
        </p:txBody>
      </p:sp>
      <p:graphicFrame>
        <p:nvGraphicFramePr>
          <p:cNvPr id="9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499874"/>
              </p:ext>
            </p:extLst>
          </p:nvPr>
        </p:nvGraphicFramePr>
        <p:xfrm>
          <a:off x="3252825" y="3632278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99" name="Rectangle 23"/>
          <p:cNvSpPr>
            <a:spLocks noChangeArrowheads="1"/>
          </p:cNvSpPr>
          <p:nvPr/>
        </p:nvSpPr>
        <p:spPr bwMode="auto">
          <a:xfrm>
            <a:off x="3251860" y="3632711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/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10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862680"/>
              </p:ext>
            </p:extLst>
          </p:nvPr>
        </p:nvGraphicFramePr>
        <p:xfrm>
          <a:off x="7328646" y="3630592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101" name="Rectangle 23"/>
          <p:cNvSpPr>
            <a:spLocks noChangeArrowheads="1"/>
          </p:cNvSpPr>
          <p:nvPr/>
        </p:nvSpPr>
        <p:spPr bwMode="auto">
          <a:xfrm>
            <a:off x="7327681" y="3631025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/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02" name="Line 24"/>
          <p:cNvSpPr>
            <a:spLocks noChangeShapeType="1"/>
          </p:cNvSpPr>
          <p:nvPr/>
        </p:nvSpPr>
        <p:spPr bwMode="auto">
          <a:xfrm>
            <a:off x="2761322" y="3816878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" name="Line 24"/>
          <p:cNvSpPr>
            <a:spLocks noChangeShapeType="1"/>
          </p:cNvSpPr>
          <p:nvPr/>
        </p:nvSpPr>
        <p:spPr bwMode="auto">
          <a:xfrm>
            <a:off x="6837143" y="3814759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04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468271"/>
              </p:ext>
            </p:extLst>
          </p:nvPr>
        </p:nvGraphicFramePr>
        <p:xfrm>
          <a:off x="4614197" y="3631025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105" name="Rectangle 23"/>
          <p:cNvSpPr>
            <a:spLocks noChangeArrowheads="1"/>
          </p:cNvSpPr>
          <p:nvPr/>
        </p:nvSpPr>
        <p:spPr bwMode="auto">
          <a:xfrm>
            <a:off x="4613232" y="3631458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/>
              <a:t>3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>
            <a:off x="4122694" y="381726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0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525595"/>
              </p:ext>
            </p:extLst>
          </p:nvPr>
        </p:nvGraphicFramePr>
        <p:xfrm>
          <a:off x="5968239" y="3631845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109" name="Rectangle 23"/>
          <p:cNvSpPr>
            <a:spLocks noChangeArrowheads="1"/>
          </p:cNvSpPr>
          <p:nvPr/>
        </p:nvSpPr>
        <p:spPr bwMode="auto">
          <a:xfrm>
            <a:off x="5967274" y="3632278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/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10" name="Line 24"/>
          <p:cNvSpPr>
            <a:spLocks noChangeShapeType="1"/>
          </p:cNvSpPr>
          <p:nvPr/>
        </p:nvSpPr>
        <p:spPr bwMode="auto">
          <a:xfrm>
            <a:off x="5476736" y="3816445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11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552040"/>
              </p:ext>
            </p:extLst>
          </p:nvPr>
        </p:nvGraphicFramePr>
        <p:xfrm>
          <a:off x="2269084" y="4388689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112" name="Rectangle 23"/>
          <p:cNvSpPr>
            <a:spLocks noChangeArrowheads="1"/>
          </p:cNvSpPr>
          <p:nvPr/>
        </p:nvSpPr>
        <p:spPr bwMode="auto">
          <a:xfrm>
            <a:off x="2268119" y="4389122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13" name="Line 24"/>
          <p:cNvSpPr>
            <a:spLocks noChangeShapeType="1"/>
          </p:cNvSpPr>
          <p:nvPr/>
        </p:nvSpPr>
        <p:spPr bwMode="auto">
          <a:xfrm>
            <a:off x="1777581" y="4574929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" name="Rectangle 25"/>
          <p:cNvSpPr>
            <a:spLocks noChangeArrowheads="1"/>
          </p:cNvSpPr>
          <p:nvPr/>
        </p:nvSpPr>
        <p:spPr bwMode="auto">
          <a:xfrm>
            <a:off x="611560" y="4255261"/>
            <a:ext cx="116698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sz="3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endParaRPr lang="en-US" altLang="zh-TW" sz="32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 Box 52"/>
          <p:cNvSpPr txBox="1">
            <a:spLocks noChangeArrowheads="1"/>
          </p:cNvSpPr>
          <p:nvPr/>
        </p:nvSpPr>
        <p:spPr bwMode="auto">
          <a:xfrm>
            <a:off x="6778074" y="4387238"/>
            <a:ext cx="65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null</a:t>
            </a:r>
            <a:endParaRPr lang="en-US" altLang="zh-TW" dirty="0">
              <a:solidFill>
                <a:srgbClr val="CC3300"/>
              </a:solidFill>
            </a:endParaRPr>
          </a:p>
        </p:txBody>
      </p:sp>
      <p:graphicFrame>
        <p:nvGraphicFramePr>
          <p:cNvPr id="11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558152"/>
              </p:ext>
            </p:extLst>
          </p:nvPr>
        </p:nvGraphicFramePr>
        <p:xfrm>
          <a:off x="3623126" y="4389509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3622161" y="4389942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/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118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494286"/>
              </p:ext>
            </p:extLst>
          </p:nvPr>
        </p:nvGraphicFramePr>
        <p:xfrm>
          <a:off x="6336610" y="4393909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119" name="Rectangle 23"/>
          <p:cNvSpPr>
            <a:spLocks noChangeArrowheads="1"/>
          </p:cNvSpPr>
          <p:nvPr/>
        </p:nvSpPr>
        <p:spPr bwMode="auto">
          <a:xfrm>
            <a:off x="6335645" y="4394342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/>
              <a:t>1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20" name="Line 24"/>
          <p:cNvSpPr>
            <a:spLocks noChangeShapeType="1"/>
          </p:cNvSpPr>
          <p:nvPr/>
        </p:nvSpPr>
        <p:spPr bwMode="auto">
          <a:xfrm>
            <a:off x="3131623" y="4574109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1" name="Line 24"/>
          <p:cNvSpPr>
            <a:spLocks noChangeShapeType="1"/>
          </p:cNvSpPr>
          <p:nvPr/>
        </p:nvSpPr>
        <p:spPr bwMode="auto">
          <a:xfrm>
            <a:off x="5845107" y="4578076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2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181832"/>
              </p:ext>
            </p:extLst>
          </p:nvPr>
        </p:nvGraphicFramePr>
        <p:xfrm>
          <a:off x="4976203" y="4395162"/>
          <a:ext cx="9361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709560992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472153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41642"/>
                  </a:ext>
                </a:extLst>
              </a:tr>
            </a:tbl>
          </a:graphicData>
        </a:graphic>
      </p:graphicFrame>
      <p:sp>
        <p:nvSpPr>
          <p:cNvPr id="126" name="Rectangle 23"/>
          <p:cNvSpPr>
            <a:spLocks noChangeArrowheads="1"/>
          </p:cNvSpPr>
          <p:nvPr/>
        </p:nvSpPr>
        <p:spPr bwMode="auto">
          <a:xfrm>
            <a:off x="4975238" y="4395595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US" altLang="zh-TW" dirty="0" smtClean="0"/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27" name="Line 24"/>
          <p:cNvSpPr>
            <a:spLocks noChangeShapeType="1"/>
          </p:cNvSpPr>
          <p:nvPr/>
        </p:nvSpPr>
        <p:spPr bwMode="auto">
          <a:xfrm>
            <a:off x="4484700" y="4579762"/>
            <a:ext cx="490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7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430</TotalTime>
  <Words>95</Words>
  <Application>Microsoft Office PowerPoint</Application>
  <PresentationFormat>如螢幕大小 (4:3)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Arial</vt:lpstr>
      <vt:lpstr>Arial Black</vt:lpstr>
      <vt:lpstr>Times New Roman</vt:lpstr>
      <vt:lpstr>Wingdings</vt:lpstr>
      <vt:lpstr>Radial</vt:lpstr>
      <vt:lpstr>1_Radial</vt:lpstr>
      <vt:lpstr>Data Structure  </vt:lpstr>
      <vt:lpstr>HomeWorks-4-3</vt:lpstr>
      <vt:lpstr>HomeWorks-4-3 (example)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tcumi_tc</cp:lastModifiedBy>
  <cp:revision>56</cp:revision>
  <dcterms:created xsi:type="dcterms:W3CDTF">2010-09-14T03:31:34Z</dcterms:created>
  <dcterms:modified xsi:type="dcterms:W3CDTF">2024-04-08T07:15:46Z</dcterms:modified>
</cp:coreProperties>
</file>