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</a:t>
            </a:r>
          </a:p>
          <a:p>
            <a:pPr eaLnBrk="1" hangingPunct="1"/>
            <a:r>
              <a:rPr lang="en-US" altLang="zh-TW" dirty="0" smtClean="0"/>
              <a:t>Trees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HomeWorks-5-1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which uses linked representation for a binary search tree and including following functions: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a node (20%)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Search a node. If find out, output “Success”; otherwise, “Fail” (20%) 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traversal of the binary tree (20%)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Preorder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traversal of the binary tree (20%)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traversal of the binary tree(20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716016" y="206084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1979712" y="2996952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483768" y="299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640221" y="2276872"/>
            <a:ext cx="178776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59661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619672" y="3284984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131840" y="3284984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971600" y="4005064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475656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51520" y="4941168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755576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1979712" y="4941168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2483768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912029" y="429309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2123728" y="4293096"/>
            <a:ext cx="51649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grpSp>
        <p:nvGrpSpPr>
          <p:cNvPr id="184" name="群組 183"/>
          <p:cNvGrpSpPr/>
          <p:nvPr/>
        </p:nvGrpSpPr>
        <p:grpSpPr>
          <a:xfrm>
            <a:off x="5076056" y="4005064"/>
            <a:ext cx="1368152" cy="360040"/>
            <a:chOff x="3059832" y="1844824"/>
            <a:chExt cx="1368152" cy="360040"/>
          </a:xfrm>
        </p:grpSpPr>
        <p:sp>
          <p:nvSpPr>
            <p:cNvPr id="185" name="矩形 184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6" name="直線接點 185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文字方塊 187"/>
          <p:cNvSpPr txBox="1"/>
          <p:nvPr/>
        </p:nvSpPr>
        <p:spPr>
          <a:xfrm>
            <a:off x="558011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grpSp>
        <p:nvGrpSpPr>
          <p:cNvPr id="189" name="群組 188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190" name="矩形 18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1" name="直線接點 19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字方塊 192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94" name="直線單箭頭接點 193"/>
          <p:cNvCxnSpPr>
            <a:endCxn id="188" idx="0"/>
          </p:cNvCxnSpPr>
          <p:nvPr/>
        </p:nvCxnSpPr>
        <p:spPr>
          <a:xfrm flipH="1">
            <a:off x="5736565" y="3284984"/>
            <a:ext cx="7076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endCxn id="193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/>
          <p:cNvGrpSpPr/>
          <p:nvPr/>
        </p:nvGrpSpPr>
        <p:grpSpPr>
          <a:xfrm>
            <a:off x="2987824" y="4005064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491880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4" name="直線接點 213"/>
          <p:cNvCxnSpPr/>
          <p:nvPr/>
        </p:nvCxnSpPr>
        <p:spPr>
          <a:xfrm>
            <a:off x="251520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7624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979712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2915816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2987824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3923928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601216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5148064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群組 222"/>
          <p:cNvGrpSpPr/>
          <p:nvPr/>
        </p:nvGrpSpPr>
        <p:grpSpPr>
          <a:xfrm>
            <a:off x="6372200" y="4941168"/>
            <a:ext cx="1368152" cy="360040"/>
            <a:chOff x="3059832" y="1844824"/>
            <a:chExt cx="1368152" cy="360040"/>
          </a:xfrm>
        </p:grpSpPr>
        <p:sp>
          <p:nvSpPr>
            <p:cNvPr id="224" name="矩形 22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文字方塊 226"/>
          <p:cNvSpPr txBox="1"/>
          <p:nvPr/>
        </p:nvSpPr>
        <p:spPr>
          <a:xfrm>
            <a:off x="6876256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228" name="直線單箭頭接點 227"/>
          <p:cNvCxnSpPr>
            <a:endCxn id="227" idx="0"/>
          </p:cNvCxnSpPr>
          <p:nvPr/>
        </p:nvCxnSpPr>
        <p:spPr>
          <a:xfrm flipH="1">
            <a:off x="7032709" y="4221088"/>
            <a:ext cx="4196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7308304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/>
          <p:cNvSpPr txBox="1"/>
          <p:nvPr/>
        </p:nvSpPr>
        <p:spPr>
          <a:xfrm>
            <a:off x="5076056" y="5445224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Inorder</a:t>
            </a:r>
            <a:r>
              <a:rPr lang="en-US" altLang="zh-TW" dirty="0" smtClean="0"/>
              <a:t>:   1,2,3,4,5,6,7,8,9,10</a:t>
            </a:r>
          </a:p>
          <a:p>
            <a:r>
              <a:rPr lang="en-US" altLang="zh-TW" dirty="0" err="1" smtClean="0"/>
              <a:t>Prerorder</a:t>
            </a:r>
            <a:r>
              <a:rPr lang="en-US" altLang="zh-TW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smtClean="0"/>
              <a:t>6,4,2,1,3,5,8,7,10,9</a:t>
            </a:r>
            <a:endParaRPr lang="en-US" altLang="zh-TW" dirty="0" smtClean="0"/>
          </a:p>
          <a:p>
            <a:r>
              <a:rPr lang="en-US" altLang="zh-TW" dirty="0" err="1"/>
              <a:t>Posterorder</a:t>
            </a:r>
            <a:r>
              <a:rPr lang="en-US" altLang="zh-TW" dirty="0"/>
              <a:t> : 1,3,2,5,4,7,9,10,8,6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67544" y="141277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6, 8, 4, 5, 2, 7, 3, 10, 9, 1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83568" y="558924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Search 3 =&gt; Success</a:t>
            </a:r>
          </a:p>
          <a:p>
            <a:r>
              <a:rPr lang="en-US" altLang="zh-TW" dirty="0" smtClean="0"/>
              <a:t>Search 11 =&gt;Fail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577</TotalTime>
  <Words>126</Words>
  <Application>Microsoft Office PowerPoint</Application>
  <PresentationFormat>如螢幕大小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Data Structure  </vt:lpstr>
      <vt:lpstr>HomeWorks-5-1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70</cp:revision>
  <dcterms:created xsi:type="dcterms:W3CDTF">2010-09-14T03:31:34Z</dcterms:created>
  <dcterms:modified xsi:type="dcterms:W3CDTF">2022-04-12T09:23:08Z</dcterms:modified>
</cp:coreProperties>
</file>