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76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</a:t>
            </a:r>
          </a:p>
          <a:p>
            <a:pPr eaLnBrk="1" hangingPunct="1"/>
            <a:r>
              <a:rPr lang="en-US" altLang="zh-TW" dirty="0" smtClean="0"/>
              <a:t>Trees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HomeWorks-5-2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80000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containing the following functions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每題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Construct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linked binary from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b="1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representations,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then output its </a:t>
            </a:r>
            <a:r>
              <a:rPr lang="en-US" altLang="zh-TW" b="1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traversal. 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 Construct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linked binary from </a:t>
            </a:r>
            <a:r>
              <a:rPr lang="en-US" altLang="zh-TW" b="1" dirty="0" err="1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b="1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representations,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then output its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traversal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(1)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395536" y="1556792"/>
            <a:ext cx="47863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Preorder:	A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B D H I E C F G</a:t>
            </a:r>
            <a:br>
              <a:rPr lang="en-US" altLang="zh-TW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	H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 I B E A F C G</a:t>
            </a: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474076" y="5347531"/>
            <a:ext cx="4872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ostorder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 D E B F G C 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4157550" y="1832698"/>
            <a:ext cx="4411848" cy="3391403"/>
            <a:chOff x="4469140" y="3371165"/>
            <a:chExt cx="4411848" cy="3391403"/>
          </a:xfrm>
        </p:grpSpPr>
        <p:sp>
          <p:nvSpPr>
            <p:cNvPr id="27" name="橢圓 26"/>
            <p:cNvSpPr/>
            <p:nvPr/>
          </p:nvSpPr>
          <p:spPr>
            <a:xfrm>
              <a:off x="6907929" y="337116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48264" y="34025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5687481" y="4275911"/>
              <a:ext cx="483533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59971" y="43400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29422" y="4275911"/>
              <a:ext cx="51951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946" y="4353705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cxnSp>
          <p:nvCxnSpPr>
            <p:cNvPr id="33" name="直線接點 32"/>
            <p:cNvCxnSpPr>
              <a:endCxn id="31" idx="0"/>
            </p:cNvCxnSpPr>
            <p:nvPr/>
          </p:nvCxnSpPr>
          <p:spPr>
            <a:xfrm>
              <a:off x="7339977" y="3739941"/>
              <a:ext cx="849204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7" idx="3"/>
              <a:endCxn id="29" idx="0"/>
            </p:cNvCxnSpPr>
            <p:nvPr/>
          </p:nvCxnSpPr>
          <p:spPr>
            <a:xfrm flipH="1">
              <a:off x="5929248" y="3739941"/>
              <a:ext cx="1041953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/>
            <p:cNvSpPr/>
            <p:nvPr/>
          </p:nvSpPr>
          <p:spPr>
            <a:xfrm>
              <a:off x="5004048" y="5476537"/>
              <a:ext cx="448422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43384" y="5531033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D </a:t>
              </a:r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6300192" y="549967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353351" y="553103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TW" altLang="en-US" dirty="0"/>
            </a:p>
          </p:txBody>
        </p:sp>
        <p:cxnSp>
          <p:nvCxnSpPr>
            <p:cNvPr id="39" name="直線接點 38"/>
            <p:cNvCxnSpPr>
              <a:stCxn id="29" idx="3"/>
              <a:endCxn id="35" idx="0"/>
            </p:cNvCxnSpPr>
            <p:nvPr/>
          </p:nvCxnSpPr>
          <p:spPr>
            <a:xfrm flipH="1">
              <a:off x="5228259" y="4671453"/>
              <a:ext cx="530034" cy="8050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endCxn id="38" idx="0"/>
            </p:cNvCxnSpPr>
            <p:nvPr/>
          </p:nvCxnSpPr>
          <p:spPr>
            <a:xfrm>
              <a:off x="6153860" y="4654313"/>
              <a:ext cx="362356" cy="876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4469140" y="632495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522299" y="635631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5634323" y="633052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687482" y="6361878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dirty="0"/>
            </a:p>
          </p:txBody>
        </p:sp>
        <p:cxnSp>
          <p:nvCxnSpPr>
            <p:cNvPr id="45" name="直線接點 44"/>
            <p:cNvCxnSpPr>
              <a:endCxn id="44" idx="0"/>
            </p:cNvCxnSpPr>
            <p:nvPr/>
          </p:nvCxnSpPr>
          <p:spPr>
            <a:xfrm>
              <a:off x="5407115" y="5886594"/>
              <a:ext cx="411172" cy="4752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35" idx="3"/>
            </p:cNvCxnSpPr>
            <p:nvPr/>
          </p:nvCxnSpPr>
          <p:spPr>
            <a:xfrm flipH="1">
              <a:off x="4739031" y="5872079"/>
              <a:ext cx="330687" cy="4584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/>
            <p:cNvSpPr/>
            <p:nvPr/>
          </p:nvSpPr>
          <p:spPr>
            <a:xfrm>
              <a:off x="7267969" y="534820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321128" y="537955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8448940" y="534820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502099" y="537955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TW" altLang="en-US" dirty="0"/>
            </a:p>
          </p:txBody>
        </p:sp>
        <p:cxnSp>
          <p:nvCxnSpPr>
            <p:cNvPr id="51" name="直線接點 50"/>
            <p:cNvCxnSpPr>
              <a:endCxn id="49" idx="0"/>
            </p:cNvCxnSpPr>
            <p:nvPr/>
          </p:nvCxnSpPr>
          <p:spPr>
            <a:xfrm>
              <a:off x="8253186" y="4713517"/>
              <a:ext cx="411778" cy="6346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endCxn id="48" idx="0"/>
            </p:cNvCxnSpPr>
            <p:nvPr/>
          </p:nvCxnSpPr>
          <p:spPr>
            <a:xfrm flipH="1">
              <a:off x="7477581" y="4691876"/>
              <a:ext cx="553124" cy="6876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453368" y="2955104"/>
            <a:ext cx="3908782" cy="1368152"/>
            <a:chOff x="453368" y="2955104"/>
            <a:chExt cx="3908782" cy="1368152"/>
          </a:xfrm>
        </p:grpSpPr>
        <p:sp>
          <p:nvSpPr>
            <p:cNvPr id="53" name="橢圓 52"/>
            <p:cNvSpPr/>
            <p:nvPr/>
          </p:nvSpPr>
          <p:spPr>
            <a:xfrm>
              <a:off x="2253568" y="295510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293903" y="298646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453368" y="3859850"/>
              <a:ext cx="151216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49042" y="3906887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H D I B E</a:t>
              </a:r>
              <a:endParaRPr lang="zh-TW" altLang="en-US" dirty="0"/>
            </a:p>
          </p:txBody>
        </p:sp>
        <p:sp>
          <p:nvSpPr>
            <p:cNvPr id="57" name="橢圓 56"/>
            <p:cNvSpPr/>
            <p:nvPr/>
          </p:nvSpPr>
          <p:spPr>
            <a:xfrm>
              <a:off x="2849982" y="3859850"/>
              <a:ext cx="151216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045656" y="3906887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F C G</a:t>
              </a:r>
            </a:p>
          </p:txBody>
        </p:sp>
        <p:cxnSp>
          <p:nvCxnSpPr>
            <p:cNvPr id="59" name="直線接點 58"/>
            <p:cNvCxnSpPr>
              <a:endCxn id="57" idx="0"/>
            </p:cNvCxnSpPr>
            <p:nvPr/>
          </p:nvCxnSpPr>
          <p:spPr>
            <a:xfrm>
              <a:off x="2685616" y="3323880"/>
              <a:ext cx="920450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53" idx="3"/>
              <a:endCxn id="55" idx="0"/>
            </p:cNvCxnSpPr>
            <p:nvPr/>
          </p:nvCxnSpPr>
          <p:spPr>
            <a:xfrm flipH="1">
              <a:off x="1209452" y="3323880"/>
              <a:ext cx="1107388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(2)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4</a:t>
            </a:fld>
            <a:endParaRPr lang="en-US" altLang="zh-TW" dirty="0"/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395536" y="1556792"/>
            <a:ext cx="47863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altLang="zh-TW" sz="2800" dirty="0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pt-BR" altLang="zh-TW" sz="2800" dirty="0">
                <a:latin typeface="Times New Roman" pitchFamily="18" charset="0"/>
                <a:cs typeface="Times New Roman" pitchFamily="18" charset="0"/>
              </a:rPr>
              <a:t>:	H D I B E A F C G</a:t>
            </a:r>
          </a:p>
          <a:p>
            <a:r>
              <a:rPr lang="pt-BR" altLang="zh-TW" sz="2800" dirty="0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pt-BR" altLang="zh-TW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altLang="zh-TW" sz="2800" dirty="0" smtClean="0">
                <a:latin typeface="Times New Roman" pitchFamily="18" charset="0"/>
                <a:cs typeface="Times New Roman" pitchFamily="18" charset="0"/>
              </a:rPr>
              <a:t>	H </a:t>
            </a:r>
            <a:r>
              <a:rPr lang="pt-BR" altLang="zh-TW" sz="2800" dirty="0">
                <a:latin typeface="Times New Roman" pitchFamily="18" charset="0"/>
                <a:cs typeface="Times New Roman" pitchFamily="18" charset="0"/>
              </a:rPr>
              <a:t>I D E B F G C A</a:t>
            </a: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474076" y="5347531"/>
            <a:ext cx="4786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Preorder:	A B D H I E C F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4157550" y="1832698"/>
            <a:ext cx="4411848" cy="3391403"/>
            <a:chOff x="4469140" y="3371165"/>
            <a:chExt cx="4411848" cy="3391403"/>
          </a:xfrm>
        </p:grpSpPr>
        <p:sp>
          <p:nvSpPr>
            <p:cNvPr id="27" name="橢圓 26"/>
            <p:cNvSpPr/>
            <p:nvPr/>
          </p:nvSpPr>
          <p:spPr>
            <a:xfrm>
              <a:off x="6907929" y="337116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48264" y="34025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5687481" y="4275911"/>
              <a:ext cx="483533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59971" y="43400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29422" y="4275911"/>
              <a:ext cx="51951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015946" y="4353705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cxnSp>
          <p:nvCxnSpPr>
            <p:cNvPr id="33" name="直線接點 32"/>
            <p:cNvCxnSpPr>
              <a:endCxn id="31" idx="0"/>
            </p:cNvCxnSpPr>
            <p:nvPr/>
          </p:nvCxnSpPr>
          <p:spPr>
            <a:xfrm>
              <a:off x="7339977" y="3739941"/>
              <a:ext cx="849204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7" idx="3"/>
              <a:endCxn id="29" idx="0"/>
            </p:cNvCxnSpPr>
            <p:nvPr/>
          </p:nvCxnSpPr>
          <p:spPr>
            <a:xfrm flipH="1">
              <a:off x="5929248" y="3739941"/>
              <a:ext cx="1041953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/>
            <p:cNvSpPr/>
            <p:nvPr/>
          </p:nvSpPr>
          <p:spPr>
            <a:xfrm>
              <a:off x="5004048" y="5476537"/>
              <a:ext cx="448422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43384" y="5531033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D </a:t>
              </a:r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6300192" y="549967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353351" y="553103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TW" altLang="en-US" dirty="0"/>
            </a:p>
          </p:txBody>
        </p:sp>
        <p:cxnSp>
          <p:nvCxnSpPr>
            <p:cNvPr id="39" name="直線接點 38"/>
            <p:cNvCxnSpPr>
              <a:stCxn id="29" idx="3"/>
              <a:endCxn id="35" idx="0"/>
            </p:cNvCxnSpPr>
            <p:nvPr/>
          </p:nvCxnSpPr>
          <p:spPr>
            <a:xfrm flipH="1">
              <a:off x="5228259" y="4671453"/>
              <a:ext cx="530034" cy="8050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endCxn id="38" idx="0"/>
            </p:cNvCxnSpPr>
            <p:nvPr/>
          </p:nvCxnSpPr>
          <p:spPr>
            <a:xfrm>
              <a:off x="6153860" y="4654313"/>
              <a:ext cx="362356" cy="876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4469140" y="632495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522299" y="6356312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TW" altLang="en-US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5634323" y="633052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687482" y="6361878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TW" altLang="en-US" dirty="0"/>
            </a:p>
          </p:txBody>
        </p:sp>
        <p:cxnSp>
          <p:nvCxnSpPr>
            <p:cNvPr id="45" name="直線接點 44"/>
            <p:cNvCxnSpPr>
              <a:endCxn id="44" idx="0"/>
            </p:cNvCxnSpPr>
            <p:nvPr/>
          </p:nvCxnSpPr>
          <p:spPr>
            <a:xfrm>
              <a:off x="5407115" y="5886594"/>
              <a:ext cx="411172" cy="4752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35" idx="3"/>
            </p:cNvCxnSpPr>
            <p:nvPr/>
          </p:nvCxnSpPr>
          <p:spPr>
            <a:xfrm flipH="1">
              <a:off x="4739031" y="5872079"/>
              <a:ext cx="330687" cy="4584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/>
            <p:cNvSpPr/>
            <p:nvPr/>
          </p:nvSpPr>
          <p:spPr>
            <a:xfrm>
              <a:off x="7267969" y="534820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321128" y="537955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8448940" y="5348200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502099" y="537955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TW" altLang="en-US" dirty="0"/>
            </a:p>
          </p:txBody>
        </p:sp>
        <p:cxnSp>
          <p:nvCxnSpPr>
            <p:cNvPr id="51" name="直線接點 50"/>
            <p:cNvCxnSpPr>
              <a:endCxn id="49" idx="0"/>
            </p:cNvCxnSpPr>
            <p:nvPr/>
          </p:nvCxnSpPr>
          <p:spPr>
            <a:xfrm>
              <a:off x="8253186" y="4713517"/>
              <a:ext cx="411778" cy="6346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endCxn id="48" idx="0"/>
            </p:cNvCxnSpPr>
            <p:nvPr/>
          </p:nvCxnSpPr>
          <p:spPr>
            <a:xfrm flipH="1">
              <a:off x="7477581" y="4691876"/>
              <a:ext cx="553124" cy="6876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395536" y="2790862"/>
            <a:ext cx="3908782" cy="1368152"/>
            <a:chOff x="459717" y="1599709"/>
            <a:chExt cx="3908782" cy="1368152"/>
          </a:xfrm>
        </p:grpSpPr>
        <p:sp>
          <p:nvSpPr>
            <p:cNvPr id="62" name="橢圓 61"/>
            <p:cNvSpPr/>
            <p:nvPr/>
          </p:nvSpPr>
          <p:spPr>
            <a:xfrm>
              <a:off x="2259917" y="159970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00252" y="1631067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459717" y="2504455"/>
              <a:ext cx="151216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55391" y="2551492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H D I B E</a:t>
              </a:r>
              <a:endParaRPr lang="zh-TW" altLang="en-US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2856331" y="2504455"/>
              <a:ext cx="1512168" cy="4634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3052005" y="255149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F C G</a:t>
              </a:r>
            </a:p>
          </p:txBody>
        </p:sp>
        <p:cxnSp>
          <p:nvCxnSpPr>
            <p:cNvPr id="68" name="直線接點 67"/>
            <p:cNvCxnSpPr>
              <a:endCxn id="66" idx="0"/>
            </p:cNvCxnSpPr>
            <p:nvPr/>
          </p:nvCxnSpPr>
          <p:spPr>
            <a:xfrm>
              <a:off x="2691965" y="1968485"/>
              <a:ext cx="920450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62" idx="3"/>
              <a:endCxn id="64" idx="0"/>
            </p:cNvCxnSpPr>
            <p:nvPr/>
          </p:nvCxnSpPr>
          <p:spPr>
            <a:xfrm flipH="1">
              <a:off x="1215801" y="1968485"/>
              <a:ext cx="1107388" cy="5359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992910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601</TotalTime>
  <Words>110</Words>
  <Application>Microsoft Office PowerPoint</Application>
  <PresentationFormat>如螢幕大小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Data Structure  </vt:lpstr>
      <vt:lpstr>HomeWorks-5-2</vt:lpstr>
      <vt:lpstr>Example (1)</vt:lpstr>
      <vt:lpstr>Example (2)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tflee</cp:lastModifiedBy>
  <cp:revision>75</cp:revision>
  <dcterms:created xsi:type="dcterms:W3CDTF">2010-09-14T03:31:34Z</dcterms:created>
  <dcterms:modified xsi:type="dcterms:W3CDTF">2022-04-19T03:16:31Z</dcterms:modified>
</cp:coreProperties>
</file>