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256" r:id="rId3"/>
    <p:sldId id="309" r:id="rId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8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3</a:t>
            </a:r>
          </a:p>
          <a:p>
            <a:pPr eaLnBrk="1" hangingPunct="1"/>
            <a:r>
              <a:rPr lang="en-US" altLang="zh-TW" dirty="0" smtClean="0"/>
              <a:t>Stack and Queues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HomeWorks-5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1.Write a function to convert from infix to postfix.(40%) It also can judge whether the express is correct or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.(10%) [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Only consider “+”, “-”, “*”, “/”, “(“ and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“)”]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ex.: (A+B)*C-D =&gt; AB+C*D-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Write a function to convert from postfix to infix.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(40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%) .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It also can judge whether the express is correct or not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.(10%)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Only consider “+”, “-”,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“*” and “/”]</a:t>
            </a: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ex.: ABC+*D- =&gt;((A*(B+C))-D)</a:t>
            </a:r>
          </a:p>
          <a:p>
            <a:pPr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257</TotalTime>
  <Words>46</Words>
  <Application>Microsoft Office PowerPoint</Application>
  <PresentationFormat>如螢幕大小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</vt:i4>
      </vt:variant>
    </vt:vector>
  </HeadingPairs>
  <TitlesOfParts>
    <vt:vector size="4" baseType="lpstr">
      <vt:lpstr>Radial</vt:lpstr>
      <vt:lpstr>1_Radial</vt:lpstr>
      <vt:lpstr>Data Structure  </vt:lpstr>
      <vt:lpstr>HomeWorks-5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40</cp:revision>
  <dcterms:created xsi:type="dcterms:W3CDTF">2010-09-14T03:31:34Z</dcterms:created>
  <dcterms:modified xsi:type="dcterms:W3CDTF">2022-03-15T04:38:48Z</dcterms:modified>
</cp:coreProperties>
</file>