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Design Review 2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Team 8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Ze An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Priyanka Anantha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De-Wei Chang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Andria Nyenhuis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Tong Shen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FSM for the robot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316450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Ball Tracking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TrackBlock(blocks,1);</a:t>
            </a:r>
          </a:p>
        </p:txBody>
      </p:sp>
      <p:sp>
        <p:nvSpPr>
          <p:cNvPr id="110" name="Shape 110"/>
          <p:cNvSpPr/>
          <p:nvPr/>
        </p:nvSpPr>
        <p:spPr>
          <a:xfrm>
            <a:off x="5716775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Ball Collecting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BallCollecting();</a:t>
            </a:r>
          </a:p>
        </p:txBody>
      </p:sp>
      <p:sp>
        <p:nvSpPr>
          <p:cNvPr id="111" name="Shape 111"/>
          <p:cNvSpPr/>
          <p:nvPr/>
        </p:nvSpPr>
        <p:spPr>
          <a:xfrm>
            <a:off x="5716775" y="3242175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Container</a:t>
            </a:r>
            <a:r>
              <a:rPr lang="zh-TW"/>
              <a:t> Tracking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TrackBlock(blocks,2);</a:t>
            </a:r>
          </a:p>
        </p:txBody>
      </p:sp>
      <p:sp>
        <p:nvSpPr>
          <p:cNvPr id="112" name="Shape 112"/>
          <p:cNvSpPr/>
          <p:nvPr/>
        </p:nvSpPr>
        <p:spPr>
          <a:xfrm>
            <a:off x="1316450" y="3242175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Ball Dispensing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BallPushing();</a:t>
            </a:r>
          </a:p>
        </p:txBody>
      </p:sp>
      <p:sp>
        <p:nvSpPr>
          <p:cNvPr id="113" name="Shape 113"/>
          <p:cNvSpPr/>
          <p:nvPr/>
        </p:nvSpPr>
        <p:spPr>
          <a:xfrm>
            <a:off x="3378400" y="1706200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10800000">
            <a:off x="3378400" y="1960575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5400000">
            <a:off x="6277475" y="2691900"/>
            <a:ext cx="940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10800000">
            <a:off x="3378400" y="3581325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766961" y="1379950"/>
            <a:ext cx="1561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size &gt;= threshold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083000" y="2036775"/>
            <a:ext cx="9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ball &lt; 3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821375" y="2545237"/>
            <a:ext cx="9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ball = 3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66974" y="3242175"/>
            <a:ext cx="1561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size &gt;= threshold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FSM for ball dispensing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316450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Forward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forward(255);</a:t>
            </a:r>
          </a:p>
        </p:txBody>
      </p:sp>
      <p:sp>
        <p:nvSpPr>
          <p:cNvPr id="128" name="Shape 128"/>
          <p:cNvSpPr/>
          <p:nvPr/>
        </p:nvSpPr>
        <p:spPr>
          <a:xfrm>
            <a:off x="5716775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Backward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backward(255);</a:t>
            </a:r>
          </a:p>
        </p:txBody>
      </p:sp>
      <p:sp>
        <p:nvSpPr>
          <p:cNvPr id="129" name="Shape 129"/>
          <p:cNvSpPr/>
          <p:nvPr/>
        </p:nvSpPr>
        <p:spPr>
          <a:xfrm>
            <a:off x="3541050" y="32358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Stop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backward(0);</a:t>
            </a:r>
          </a:p>
        </p:txBody>
      </p:sp>
      <p:sp>
        <p:nvSpPr>
          <p:cNvPr id="130" name="Shape 130"/>
          <p:cNvSpPr/>
          <p:nvPr/>
        </p:nvSpPr>
        <p:spPr>
          <a:xfrm>
            <a:off x="3378325" y="1808850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7832714">
            <a:off x="5366446" y="2740007"/>
            <a:ext cx="1330055" cy="1472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839562" y="1469700"/>
            <a:ext cx="141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front switch = 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037462" y="2666325"/>
            <a:ext cx="1416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rear</a:t>
            </a:r>
            <a:r>
              <a:rPr lang="zh-TW"/>
              <a:t> switch =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FSM for the container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316450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Ball Tracking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TrackBlock(blocks,1);</a:t>
            </a:r>
          </a:p>
        </p:txBody>
      </p:sp>
      <p:sp>
        <p:nvSpPr>
          <p:cNvPr id="141" name="Shape 141"/>
          <p:cNvSpPr/>
          <p:nvPr/>
        </p:nvSpPr>
        <p:spPr>
          <a:xfrm>
            <a:off x="5716775" y="1469700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Ball Collecting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BallCollecting();</a:t>
            </a:r>
          </a:p>
        </p:txBody>
      </p:sp>
      <p:sp>
        <p:nvSpPr>
          <p:cNvPr id="142" name="Shape 142"/>
          <p:cNvSpPr/>
          <p:nvPr/>
        </p:nvSpPr>
        <p:spPr>
          <a:xfrm>
            <a:off x="5716775" y="3242175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Container Tracking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TrackBlock(blocks,2);</a:t>
            </a:r>
          </a:p>
        </p:txBody>
      </p:sp>
      <p:sp>
        <p:nvSpPr>
          <p:cNvPr id="143" name="Shape 143"/>
          <p:cNvSpPr/>
          <p:nvPr/>
        </p:nvSpPr>
        <p:spPr>
          <a:xfrm>
            <a:off x="1316450" y="3242175"/>
            <a:ext cx="2061900" cy="8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Ball Dispensing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BallPushing();</a:t>
            </a:r>
          </a:p>
        </p:txBody>
      </p:sp>
      <p:sp>
        <p:nvSpPr>
          <p:cNvPr id="144" name="Shape 144"/>
          <p:cNvSpPr/>
          <p:nvPr/>
        </p:nvSpPr>
        <p:spPr>
          <a:xfrm>
            <a:off x="3378400" y="1706200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10800000">
            <a:off x="3378400" y="1960575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6277475" y="2691900"/>
            <a:ext cx="940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10800000">
            <a:off x="3378400" y="3581325"/>
            <a:ext cx="233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83012" y="1393500"/>
            <a:ext cx="9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size &gt;= ?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083000" y="2036775"/>
            <a:ext cx="9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ball &lt; 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821375" y="2545237"/>
            <a:ext cx="9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ball =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