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4044CF1-B56D-4879-B570-12B7D527B2A3}">
  <a:tblStyle styleId="{04044CF1-B56D-4879-B570-12B7D527B2A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robotshop.com/en/pololu-ball-caster-3-4-in-plastic-b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Mechanical Design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Chasis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Andria’s concept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187050" y="-378649"/>
            <a:ext cx="4642876" cy="619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BOM</a:t>
            </a:r>
          </a:p>
        </p:txBody>
      </p:sp>
      <p:graphicFrame>
        <p:nvGraphicFramePr>
          <p:cNvPr id="68" name="Shape 68"/>
          <p:cNvGraphicFramePr/>
          <p:nvPr/>
        </p:nvGraphicFramePr>
        <p:xfrm>
          <a:off x="518887" y="140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{04044CF1-B56D-4879-B570-12B7D527B2A3}</a:tableStyleId>
              </a:tblPr>
              <a:tblGrid>
                <a:gridCol w="2263125"/>
                <a:gridCol w="1117975"/>
                <a:gridCol w="4725125"/>
              </a:tblGrid>
              <a:tr h="208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STATUS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LINK</a:t>
                      </a:r>
                    </a:p>
                  </a:txBody>
                  <a:tcPr marT="91425" marB="91425" marR="91425" marL="91425"/>
                </a:tc>
              </a:tr>
              <a:tr h="380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Corner brackets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purchased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https://www.amazon.com/Tinksky-Stainless-Degree-Bracket-Fastener/dp/B01JOVO1N2/ref=sr_1_5?rps=1&amp;ie=UTF8&amp;qid=1488853278&amp;sr=8-5&amp;keywords=corner+bracket&amp;refinements=p_85%3A2470955011</a:t>
                      </a:r>
                    </a:p>
                  </a:txBody>
                  <a:tcPr marT="91425" marB="91425" marR="91425" marL="91425"/>
                </a:tc>
              </a:tr>
              <a:tr h="440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M3 fasteners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purchased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https://www.amazon.com/290pcs-Phillips-Washers-Assortment-Stainless/dp/B01K6NNYZ8/ref=sr_1_5?ie=UTF8&amp;qid=1488853342&amp;sr=8-5&amp;keywords=m3+screw</a:t>
                      </a:r>
                    </a:p>
                  </a:txBody>
                  <a:tcPr marT="91425" marB="91425" marR="91425" marL="91425"/>
                </a:tc>
              </a:tr>
              <a:tr h="526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Lead screw assembly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purchased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https://www.amazon.com/Witbot-Pillow-Bearing-Coupler-Printer/dp/B01MXYIWTD/ref=sr_1_12?ie=UTF8&amp;qid=1488851037&amp;sr=8-12&amp;keywords=lead+screw+3d+printer</a:t>
                      </a:r>
                    </a:p>
                  </a:txBody>
                  <a:tcPr marT="91425" marB="91425" marR="91425" marL="91425"/>
                </a:tc>
              </a:tr>
              <a:tr h="374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3/4"  Plastic Ball Caster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purchased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3"/>
                        </a:rPr>
                        <a:t>http://www.robotshop.com/en/pololu-ball-caster-3-4-in-plastic-ball.html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