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Andria Nyenhui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0104624-9397-4C03-8F02-C9D224647F95}">
  <a:tblStyle styleId="{60104624-9397-4C03-8F02-C9D224647F9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2-18T01:03:37.025">
    <p:pos x="6000" y="0"/>
    <p:text>@priyanka61993@gmail.com - When did you want to have an additional meeting?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 dt="2017-03-03T03:29:47.775">
    <p:pos x="6000" y="0"/>
    <p:text>+dvchang007@gmail.com can you add pictures of the prototype to the next slide?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dn-learn.adafruit.com/downloads/pdf/pixy-pet-robot-color-vision-follower-using-pixycam.pdf" TargetMode="External"/><Relationship Id="rId4" Type="http://schemas.openxmlformats.org/officeDocument/2006/relationships/hyperlink" Target="https://create.arduino.cc/projecthub/junejarohan/ball-tracking-robot-7a9865" TargetMode="External"/><Relationship Id="rId5" Type="http://schemas.openxmlformats.org/officeDocument/2006/relationships/hyperlink" Target="http://www.instructables.com/id/Pixybot-robots/?ALLSTE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MN-jYF7WYY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Meeting Notes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Meeting Notes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Feb 27, 2017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4153200" cy="37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Motor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Still trying to determine if DC or Step motor is the best </a:t>
            </a:r>
            <a:r>
              <a:rPr lang="en"/>
              <a:t>solution</a:t>
            </a:r>
            <a:r>
              <a:rPr lang="en"/>
              <a:t> - decided to test both - senior design lab has several different motors we could use if we have a driver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Decided not to spend our time designing for balls in the corner, if there is time near the end of the project we can implement a method for getting balls that are in the corner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RPM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Determined that 2.5m/3s (0.83m/s) is fast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With a 10 cm diameter wheel, vehicle RPM 158, motor RPM 5283.9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Motor rated 5000 step/s = 1500 RPM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Wheels should be 10 cm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Meet Thursday at 8 PM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Test motors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Andria to bring body prototype materials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1st Order Request (2/28)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3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Meeting Notes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March 2</a:t>
            </a:r>
            <a:r>
              <a:rPr lang="en"/>
              <a:t>, 2017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>
                <a:solidFill>
                  <a:schemeClr val="dk1"/>
                </a:solidFill>
              </a:rPr>
              <a:t>Andria’s friend asked prof/TA about balls being near the wall, they said they will not be placed near the wall.. They did not indicate the distance from the wall that would be considered “fair”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>
                <a:solidFill>
                  <a:schemeClr val="dk1"/>
                </a:solidFill>
              </a:rPr>
              <a:t>Went through items we received for free from cabinets</a:t>
            </a:r>
          </a:p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See inventory sheet in folder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>
                <a:solidFill>
                  <a:schemeClr val="dk1"/>
                </a:solidFill>
              </a:rPr>
              <a:t>GB37Y3530-43 8EN DC Motor had great torque and RPM</a:t>
            </a:r>
          </a:p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Discussed if we should use the DC motors we order with worm gears or use GB37Y3530-43 8EN</a:t>
            </a:r>
          </a:p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GB37Y3530-43 8EN would require the team to consider rear wheel drive and two front casters so that the front can remain open to capture balls - could keep motors in the front a create a “funnel” but we would be worried that the balls would reflect off of the funnel and not go through the funnel (see next slide for “funnel” concept</a:t>
            </a:r>
          </a:p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Need to decide as a team if rear wheel drive would be okay? - this would require 2 front caster wheels.. Would casters mean too much start force? NEED TO DECIDE ASAP SO WE CAN ORDER!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Built a container prototype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Decided it would be more simple to just have 2 doors (unless elastic band concept works)</a:t>
            </a:r>
          </a:p>
          <a:p>
            <a:pPr indent="-292100" lvl="2" marL="1371600" rtl="0">
              <a:spcBef>
                <a:spcPts val="0"/>
              </a:spcBef>
              <a:buSzPct val="100000"/>
            </a:pPr>
            <a:r>
              <a:rPr lang="en" sz="1000"/>
              <a:t>Could use LED lights or color to lead robot to the correct door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Found that high ball force is required to push through the “flap” door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Considered strips of material.. Decided that would be a “curtain” not a door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May need to consider an axle type flap door so there is less force required to rotate (see next slide for axle flap door)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Did not try Ze’s elastic design but have elastic to try next time</a:t>
            </a:r>
          </a:p>
          <a:p>
            <a:pPr indent="-292100" lvl="1" marL="914400">
              <a:spcBef>
                <a:spcPts val="0"/>
              </a:spcBef>
              <a:buSzPct val="100000"/>
            </a:pPr>
            <a:r>
              <a:rPr lang="en" sz="1000"/>
              <a:t>Might need to consider a raising door if we can not get prototype to 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 Wheel Drive Ball “Funnel”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Axle Flap Door</a:t>
            </a:r>
          </a:p>
        </p:txBody>
      </p:sp>
      <p:pic>
        <p:nvPicPr>
          <p:cNvPr descr="IMG_9424.JP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574" y="1893649"/>
            <a:ext cx="3801303" cy="2850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9423.JPG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619" y="1731183"/>
            <a:ext cx="2189228" cy="291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 Prototype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to build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Requires a lot of force on the ball to push through doors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Vehicle Prototype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10”x7”x7”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GB37Y3530-43 8EN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2.5” wheel</a:t>
            </a:r>
          </a:p>
        </p:txBody>
      </p:sp>
      <p:pic>
        <p:nvPicPr>
          <p:cNvPr descr="IMG_9414.JP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196" y="78499"/>
            <a:ext cx="1890823" cy="3364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9413.JPG"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35386" y="2482141"/>
            <a:ext cx="2038272" cy="271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9412.JPG"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3167975" y="1507966"/>
            <a:ext cx="2616453" cy="3488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9411.JPG" id="161" name="Shape 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8169" y="2135100"/>
            <a:ext cx="2177575" cy="29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to ask in class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Where to source our PCB through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Door dimensions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Door close time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https://cdn-learn.adafruit.com/downloads/pdf/pixy-pet-robot-color-vision-follower-using-pixycam.pdf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https://create.arduino.cc/projecthub/junejarohan/ball-tracking-robot-7a9865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http://www.instructables.com/id/Pixybot-robots/?ALLSTEPS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Shape 60"/>
          <p:cNvGraphicFramePr/>
          <p:nvPr/>
        </p:nvGraphicFramePr>
        <p:xfrm>
          <a:off x="80495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{60104624-9397-4C03-8F02-C9D224647F95}</a:tableStyleId>
              </a:tblPr>
              <a:tblGrid>
                <a:gridCol w="2047725"/>
                <a:gridCol w="1447800"/>
                <a:gridCol w="1447800"/>
                <a:gridCol w="1447800"/>
                <a:gridCol w="1447800"/>
              </a:tblGrid>
              <a:tr h="206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Week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ACTIVITY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ACTIVITY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ACTIVITY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ACTIVITY 4</a:t>
                      </a:r>
                    </a:p>
                  </a:txBody>
                  <a:tcPr marT="91425" marB="91425" marR="91425" marL="91425"/>
                </a:tc>
              </a:tr>
              <a:tr h="231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2/27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Prototype of body/chassis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Define motor req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Define container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Define sensor technology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3/6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Define ball collector mechanism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3/13 (SPRING BREAK)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3/20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Validate sensor technology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3/27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4/3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1st Design Critique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4/10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4/17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2nd Design Critique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4/24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Report and Due day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</a:t>
            </a:r>
            <a:r>
              <a:rPr lang="en"/>
              <a:t>repository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https://github.com/MrBanana211/Mars_Mission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Meeting Notes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Friday, Feb 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to have rough idea of prototype by spring break to begin ordering parts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Meet 2x a week until spring break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Tuesday 7 PM - weekly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Thursday 7 PM - weekly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Possibly additional meeting (March 3rd I think it was??)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 processing is slow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accurate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robust to different lighting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Infrared could be a good option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Ultra sonic would be difficult with walls reflecting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</a:t>
            </a:r>
            <a:r>
              <a:rPr lang="en"/>
              <a:t>ossibly split team into subsystems : mechanical and electrical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</a:t>
            </a:r>
            <a:r>
              <a:rPr lang="en"/>
              <a:t>orral the balls versus pick them up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Compartment door could be passive by having it swivel on a hinge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Attributes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Robot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Drive motor/gears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Chassis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Wheels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Axles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Collecting system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Drive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Mechanism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Sensors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Detect wall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Detect ball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Detect compartment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Decorations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Body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Control board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Battery</a:t>
            </a:r>
          </a:p>
          <a:p>
            <a:pPr indent="-228600" lvl="1" marL="914400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Compartment (12”x10”x6”)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Door (8”x6”)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Lift mechanism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Lift drive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Control board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Battery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Walls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Sensors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Decoration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Lighting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Transportation Carrier </a:t>
            </a:r>
            <a:r>
              <a:rPr lang="en"/>
              <a:t>(12”x12”x12”)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Alumni Discussion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Feb 22, 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Alumni meet discussions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702700" cy="39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Points noted: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Options for sensing the balls: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IR sensors (noise and rangle problems)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Ultrasonic (noise problems)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Image sensors (pixy- compatible with raspberry pi, slow and takes more processing time but easier bot manipulation)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detect and align with container: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Hall effect sensor (short range distance)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Beacon (light emitting/wireless) (wireless-complicated)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limit switches to detect collision with walls and helping in repositioning bot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use encoders for position calculations but very tough to retrace steps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Choose good friction tyres to avoid slip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Brake/reverse motors if we want to push the balls 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 top loading container as it can be placed in any orientation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Meeting Notes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Feb 23, 2017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Container can be placed in any orientation in any corner therefore it might be necessary to drop balls in from the top or have doors on every side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Discussed how a claw armature would be easiest for </a:t>
            </a:r>
            <a:r>
              <a:rPr lang="en"/>
              <a:t>dropping ball into the top of container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Discussed a possible container that raises from the middle so can be accessed from all sides, rubber band “arena” would keep balls from escaping from container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Pixy</a:t>
            </a:r>
            <a:r>
              <a:rPr lang="en" sz="1200"/>
              <a:t> discussed as a possible way of finding balls.. $70+$40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3 wheels for </a:t>
            </a:r>
            <a:r>
              <a:rPr lang="en" sz="1200"/>
              <a:t>vehicle</a:t>
            </a:r>
            <a:r>
              <a:rPr lang="en" sz="1200"/>
              <a:t> (2 drive, 1 caster)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M</a:t>
            </a:r>
            <a:r>
              <a:rPr lang="en" sz="1200"/>
              <a:t>otors : DC or Step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Have code for each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t/>
            </a:r>
            <a:endParaRPr sz="1200"/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Need to have a weekly 1.5 hour meeting set - Monday’s are preference since ordering days are Tuesday and Thursday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Timeline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Before spring break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Define container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Rough prototype of vehicle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Motors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Ball carrying method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To Do: </a:t>
            </a:r>
            <a:r>
              <a:rPr lang="en" sz="1200"/>
              <a:t>Research motors *must order by 2/29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Possible option Nema 17 bipolar step motor 3.5V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