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bkqoKWP4Oy4" TargetMode="External"/><Relationship Id="rId4" Type="http://schemas.openxmlformats.org/officeDocument/2006/relationships/hyperlink" Target="http://www.servomagazine.com/index.php/magazine/article/september2014_Wiere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Motors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rgbClr val="6611CC"/>
                </a:solidFill>
                <a:hlinkClick r:id="rId3"/>
              </a:rPr>
              <a:t>https://www.youtube.com/watch?v=bkqoKWP4Oy4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http://www.servomagazine.com/index.php/magazine/article/september2014_Wierenga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