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4094D-D35E-44A7-A7E8-3A451C85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C4A91-A146-4E56-B797-482416CC5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6BE5C-D756-43F1-9155-A3B0814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7D011-A62C-484F-BE59-B44F4E7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C62ED-7A44-4AB5-9878-FCCAC66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9A8E-E7B2-4F50-B88E-FA7A92B0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48C7A-8089-403F-8EA3-E751BB195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2C3B1-DB22-44C4-85F3-E784B6B4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56749-E8B6-49BD-B6EE-D98D680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6CE95-3B61-463A-BCF7-54335812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36832-9DBC-4EF8-B471-5DCA360B8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AFB6AC-0DDC-423E-8DD4-3C174869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95CF8-4ED9-4D14-994F-F09CF12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1443A-3DF8-48A9-AB1E-5730DF27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9CF73-CE10-4CC2-BD14-8E065E8D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4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B1494-AAAB-4BA7-8C07-16026681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5A593-D629-4307-9195-3EF0D52B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E3C83-EA9B-4ECD-B957-1823DFEC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12D63-C536-4C26-A41B-8216DC67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E6136-5ED7-469E-BE00-8FE33A6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D4EE-C492-409F-A9D3-1B16910D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5785-6563-46DB-BA06-CC953D8D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A5E15-A193-4274-93DD-6BCF93A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617D4-84BC-49FD-AC7C-E4FEF293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5813A-1B1F-4DDE-98E7-D388C59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3645-E0DF-4A2A-8F71-64FAA0DF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6E6CF-F8B6-4280-9989-88CD996B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27098-D9A9-483C-9544-D793AC49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87EC3-1BA1-454B-B3D2-2D029223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BD32A-F586-4385-9F43-3A740B01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B3C96-9870-4EB5-811B-B76BC64D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48F1-9FC6-4E1D-BA60-3A9EDCCA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6FD64-3949-419D-9B28-06C17A4E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B28A7-23CB-42C1-85E0-BF16C074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7432E-EB14-45FF-8BD6-A9391541A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296EAA-09BE-46EF-8928-5F290CD76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8D4894-F9F2-42E8-80A9-253F77C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DAD675-533F-4583-AC44-502049ED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F55619-F587-422A-9764-2F52D4A9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6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65B7B-9B29-4098-BD86-E4651298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79C5C-5492-44DF-8FD6-785E1DF3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09311-77B0-42ED-9042-1F042C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C644E6-4E54-4128-BBAB-1D9FF97D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72CD00-6FB3-48F5-8395-13B1C859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CE20B-7496-4DAE-815B-0BCCB401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5DB37-5B7E-4D54-936B-D6D5F3B2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D60BC-AFCE-460C-AA26-350871C1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38685-5BF0-42F2-8B46-E420BA2D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FEAA3-22A4-4430-9439-8EE7A3AD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52A70-733E-4E9E-A349-36B92EB1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67B8E-6039-4C5E-AC5E-780674CB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36993-CBAA-4EC2-AE58-5A66EF3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7ABC8-DD4A-4CF1-9FEF-4EA1A5AF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69543-A269-41F2-BD4F-F20DA25EE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D30FF-A7A4-40FF-BB8A-D21C341E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6A6F1-5B7E-4D28-817E-F7D3F1E8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6A775-62BC-4874-9FF6-F791306E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CE3A1-4CC9-468C-8CB9-4A2808E5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1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742448-0A4A-4608-9D10-4A690D92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2D6FD-548D-4CCD-9790-68C22966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7AB79-2225-47BF-8497-12082EB39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8F5B-9674-4067-B90C-2166BF982D6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24A2C-EE4F-4519-962E-3042CA94C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33AD5-945C-4470-BCF0-03C73CAF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D30E-D031-42BA-9329-BEB6B858A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00F5-51C6-47BC-A2E4-ABD2AE0C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" y="212271"/>
            <a:ext cx="1502229" cy="559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88E88-5C99-49CB-BDC0-532600D8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472" y="1240793"/>
            <a:ext cx="9144000" cy="55948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张图表：两张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柱形统计图，一张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Gephi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8A19A9-41D4-4DDE-A99B-64807F9241E4}"/>
              </a:ext>
            </a:extLst>
          </p:cNvPr>
          <p:cNvSpPr txBox="1"/>
          <p:nvPr/>
        </p:nvSpPr>
        <p:spPr>
          <a:xfrm>
            <a:off x="1306286" y="2424753"/>
            <a:ext cx="833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：绘制出所有视频中观看量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的视频的柱状图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6845DE-45A8-48FE-8E7E-F4BC4D89F740}"/>
              </a:ext>
            </a:extLst>
          </p:cNvPr>
          <p:cNvSpPr txBox="1"/>
          <p:nvPr/>
        </p:nvSpPr>
        <p:spPr>
          <a:xfrm>
            <a:off x="1306286" y="3404056"/>
            <a:ext cx="9880269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：绘制出所有视频所涉及的话题（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）中被涉及次数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10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的柱状图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E4FC9-EF86-4953-AB2B-D8476EA67974}"/>
              </a:ext>
            </a:extLst>
          </p:cNvPr>
          <p:cNvSpPr txBox="1"/>
          <p:nvPr/>
        </p:nvSpPr>
        <p:spPr>
          <a:xfrm>
            <a:off x="1306286" y="5056748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Gephi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：绘制出所有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之间的关系图</a:t>
            </a:r>
          </a:p>
        </p:txBody>
      </p:sp>
    </p:spTree>
    <p:extLst>
      <p:ext uri="{BB962C8B-B14F-4D97-AF65-F5344CB8AC3E}">
        <p14:creationId xmlns:p14="http://schemas.microsoft.com/office/powerpoint/2010/main" val="218686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00F5-51C6-47BC-A2E4-ABD2AE0C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" y="212271"/>
            <a:ext cx="1502229" cy="559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88E88-5C99-49CB-BDC0-532600D8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258" y="961231"/>
            <a:ext cx="2313214" cy="55948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9E9D1-89C8-46FD-894F-668FC484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4" y="68842"/>
            <a:ext cx="11559580" cy="67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0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00F5-51C6-47BC-A2E4-ABD2AE0C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" y="212271"/>
            <a:ext cx="1502229" cy="559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88E88-5C99-49CB-BDC0-532600D8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158" y="993888"/>
            <a:ext cx="2019299" cy="55948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FE1CB-997F-4B2C-839A-EC89A905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212271"/>
            <a:ext cx="11854544" cy="60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00F5-51C6-47BC-A2E4-ABD2AE0C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" y="212271"/>
            <a:ext cx="1502229" cy="5594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88E88-5C99-49CB-BDC0-532600D8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842" y="993888"/>
            <a:ext cx="1709057" cy="55948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Gephi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EED5E5-7C0B-46FD-A7B9-8894860E2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1"/>
          <a:stretch/>
        </p:blipFill>
        <p:spPr>
          <a:xfrm>
            <a:off x="429987" y="1307442"/>
            <a:ext cx="11005456" cy="55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A3BC73-EC56-44AC-9E35-5EAFF7C6C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4"/>
          <a:stretch/>
        </p:blipFill>
        <p:spPr>
          <a:xfrm>
            <a:off x="429986" y="212271"/>
            <a:ext cx="11005457" cy="11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可视化</vt:lpstr>
      <vt:lpstr>可视化</vt:lpstr>
      <vt:lpstr>可视化</vt:lpstr>
      <vt:lpstr>可视化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可视化</dc:title>
  <dc:creator>艾瑶</dc:creator>
  <cp:lastModifiedBy>艾瑶</cp:lastModifiedBy>
  <cp:revision>3</cp:revision>
  <dcterms:created xsi:type="dcterms:W3CDTF">2021-12-06T01:51:27Z</dcterms:created>
  <dcterms:modified xsi:type="dcterms:W3CDTF">2021-12-06T02:22:06Z</dcterms:modified>
</cp:coreProperties>
</file>